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61" r:id="rId5"/>
    <p:sldId id="256" r:id="rId6"/>
    <p:sldId id="263" r:id="rId7"/>
    <p:sldId id="264" r:id="rId8"/>
    <p:sldId id="266" r:id="rId9"/>
    <p:sldId id="265" r:id="rId10"/>
  </p:sldIdLst>
  <p:sldSz cx="10693400" cy="7569200"/>
  <p:notesSz cx="96012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A8958-37FC-4E17-BA37-4969D46B22FE}" v="2" dt="2024-10-25T03:21:48.4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shaw OSHC | YNT" userId="20dc29b8-231c-41ad-b12f-aafaddb74270" providerId="ADAL" clId="{E88A8958-37FC-4E17-BA37-4969D46B22FE}"/>
    <pc:docChg chg="custSel addSld delSld modSld">
      <pc:chgData name="Bradshaw OSHC | YNT" userId="20dc29b8-231c-41ad-b12f-aafaddb74270" providerId="ADAL" clId="{E88A8958-37FC-4E17-BA37-4969D46B22FE}" dt="2024-10-28T03:57:38.884" v="554" actId="1076"/>
      <pc:docMkLst>
        <pc:docMk/>
      </pc:docMkLst>
      <pc:sldChg chg="modSp mod">
        <pc:chgData name="Bradshaw OSHC | YNT" userId="20dc29b8-231c-41ad-b12f-aafaddb74270" providerId="ADAL" clId="{E88A8958-37FC-4E17-BA37-4969D46B22FE}" dt="2024-10-25T03:18:37.095" v="45" actId="14100"/>
        <pc:sldMkLst>
          <pc:docMk/>
          <pc:sldMk cId="0" sldId="256"/>
        </pc:sldMkLst>
        <pc:spChg chg="mod">
          <ac:chgData name="Bradshaw OSHC | YNT" userId="20dc29b8-231c-41ad-b12f-aafaddb74270" providerId="ADAL" clId="{E88A8958-37FC-4E17-BA37-4969D46B22FE}" dt="2024-10-25T03:18:30.465" v="44" actId="20577"/>
          <ac:spMkLst>
            <pc:docMk/>
            <pc:sldMk cId="0" sldId="256"/>
            <ac:spMk id="86" creationId="{EACB028D-7C7B-D5EA-6C77-D3A7F5EAFDF3}"/>
          </ac:spMkLst>
        </pc:spChg>
        <pc:picChg chg="mod">
          <ac:chgData name="Bradshaw OSHC | YNT" userId="20dc29b8-231c-41ad-b12f-aafaddb74270" providerId="ADAL" clId="{E88A8958-37FC-4E17-BA37-4969D46B22FE}" dt="2024-10-25T03:18:37.095" v="45" actId="14100"/>
          <ac:picMkLst>
            <pc:docMk/>
            <pc:sldMk cId="0" sldId="256"/>
            <ac:picMk id="87" creationId="{43D7B703-CA86-889C-1515-4B5AE50808CF}"/>
          </ac:picMkLst>
        </pc:picChg>
      </pc:sldChg>
      <pc:sldChg chg="del">
        <pc:chgData name="Bradshaw OSHC | YNT" userId="20dc29b8-231c-41ad-b12f-aafaddb74270" providerId="ADAL" clId="{E88A8958-37FC-4E17-BA37-4969D46B22FE}" dt="2024-10-25T03:10:56.994" v="0" actId="47"/>
        <pc:sldMkLst>
          <pc:docMk/>
          <pc:sldMk cId="0" sldId="260"/>
        </pc:sldMkLst>
      </pc:sldChg>
      <pc:sldChg chg="modSp mod">
        <pc:chgData name="Bradshaw OSHC | YNT" userId="20dc29b8-231c-41ad-b12f-aafaddb74270" providerId="ADAL" clId="{E88A8958-37FC-4E17-BA37-4969D46B22FE}" dt="2024-10-25T03:18:19.170" v="40" actId="20577"/>
        <pc:sldMkLst>
          <pc:docMk/>
          <pc:sldMk cId="1670563414" sldId="261"/>
        </pc:sldMkLst>
        <pc:spChg chg="mod">
          <ac:chgData name="Bradshaw OSHC | YNT" userId="20dc29b8-231c-41ad-b12f-aafaddb74270" providerId="ADAL" clId="{E88A8958-37FC-4E17-BA37-4969D46B22FE}" dt="2024-10-25T03:18:19.170" v="40" actId="20577"/>
          <ac:spMkLst>
            <pc:docMk/>
            <pc:sldMk cId="1670563414" sldId="261"/>
            <ac:spMk id="13" creationId="{9A0D3398-B426-3E0A-9D83-FF2C39823458}"/>
          </ac:spMkLst>
        </pc:spChg>
        <pc:spChg chg="mod">
          <ac:chgData name="Bradshaw OSHC | YNT" userId="20dc29b8-231c-41ad-b12f-aafaddb74270" providerId="ADAL" clId="{E88A8958-37FC-4E17-BA37-4969D46B22FE}" dt="2024-10-25T03:15:43.389" v="35" actId="20577"/>
          <ac:spMkLst>
            <pc:docMk/>
            <pc:sldMk cId="1670563414" sldId="261"/>
            <ac:spMk id="73" creationId="{3EF87934-75FD-5CF9-CF42-2EB6E5EACA94}"/>
          </ac:spMkLst>
        </pc:spChg>
        <pc:spChg chg="mod">
          <ac:chgData name="Bradshaw OSHC | YNT" userId="20dc29b8-231c-41ad-b12f-aafaddb74270" providerId="ADAL" clId="{E88A8958-37FC-4E17-BA37-4969D46B22FE}" dt="2024-10-25T03:15:51.231" v="37" actId="20577"/>
          <ac:spMkLst>
            <pc:docMk/>
            <pc:sldMk cId="1670563414" sldId="261"/>
            <ac:spMk id="92" creationId="{00000000-0000-0000-0000-000000000000}"/>
          </ac:spMkLst>
        </pc:spChg>
      </pc:sldChg>
      <pc:sldChg chg="modSp mod">
        <pc:chgData name="Bradshaw OSHC | YNT" userId="20dc29b8-231c-41ad-b12f-aafaddb74270" providerId="ADAL" clId="{E88A8958-37FC-4E17-BA37-4969D46B22FE}" dt="2024-10-25T03:18:52.172" v="50" actId="14100"/>
        <pc:sldMkLst>
          <pc:docMk/>
          <pc:sldMk cId="3860405487" sldId="263"/>
        </pc:sldMkLst>
        <pc:spChg chg="mod">
          <ac:chgData name="Bradshaw OSHC | YNT" userId="20dc29b8-231c-41ad-b12f-aafaddb74270" providerId="ADAL" clId="{E88A8958-37FC-4E17-BA37-4969D46B22FE}" dt="2024-10-25T03:15:24.901" v="33" actId="20577"/>
          <ac:spMkLst>
            <pc:docMk/>
            <pc:sldMk cId="3860405487" sldId="263"/>
            <ac:spMk id="73" creationId="{3EF87934-75FD-5CF9-CF42-2EB6E5EACA94}"/>
          </ac:spMkLst>
        </pc:spChg>
        <pc:spChg chg="mod">
          <ac:chgData name="Bradshaw OSHC | YNT" userId="20dc29b8-231c-41ad-b12f-aafaddb74270" providerId="ADAL" clId="{E88A8958-37FC-4E17-BA37-4969D46B22FE}" dt="2024-10-25T03:18:46.476" v="49" actId="20577"/>
          <ac:spMkLst>
            <pc:docMk/>
            <pc:sldMk cId="3860405487" sldId="263"/>
            <ac:spMk id="86" creationId="{EACB028D-7C7B-D5EA-6C77-D3A7F5EAFDF3}"/>
          </ac:spMkLst>
        </pc:spChg>
        <pc:spChg chg="mod">
          <ac:chgData name="Bradshaw OSHC | YNT" userId="20dc29b8-231c-41ad-b12f-aafaddb74270" providerId="ADAL" clId="{E88A8958-37FC-4E17-BA37-4969D46B22FE}" dt="2024-10-25T03:14:43.189" v="21" actId="20577"/>
          <ac:spMkLst>
            <pc:docMk/>
            <pc:sldMk cId="3860405487" sldId="263"/>
            <ac:spMk id="91" creationId="{00000000-0000-0000-0000-000000000000}"/>
          </ac:spMkLst>
        </pc:spChg>
        <pc:picChg chg="mod">
          <ac:chgData name="Bradshaw OSHC | YNT" userId="20dc29b8-231c-41ad-b12f-aafaddb74270" providerId="ADAL" clId="{E88A8958-37FC-4E17-BA37-4969D46B22FE}" dt="2024-10-25T03:18:52.172" v="50" actId="14100"/>
          <ac:picMkLst>
            <pc:docMk/>
            <pc:sldMk cId="3860405487" sldId="263"/>
            <ac:picMk id="87" creationId="{43D7B703-CA86-889C-1515-4B5AE50808CF}"/>
          </ac:picMkLst>
        </pc:picChg>
      </pc:sldChg>
      <pc:sldChg chg="modSp mod">
        <pc:chgData name="Bradshaw OSHC | YNT" userId="20dc29b8-231c-41ad-b12f-aafaddb74270" providerId="ADAL" clId="{E88A8958-37FC-4E17-BA37-4969D46B22FE}" dt="2024-10-28T03:57:38.884" v="554" actId="1076"/>
        <pc:sldMkLst>
          <pc:docMk/>
          <pc:sldMk cId="3106246989" sldId="264"/>
        </pc:sldMkLst>
        <pc:spChg chg="mod">
          <ac:chgData name="Bradshaw OSHC | YNT" userId="20dc29b8-231c-41ad-b12f-aafaddb74270" providerId="ADAL" clId="{E88A8958-37FC-4E17-BA37-4969D46B22FE}" dt="2024-10-28T03:57:38.884" v="554" actId="1076"/>
          <ac:spMkLst>
            <pc:docMk/>
            <pc:sldMk cId="3106246989" sldId="264"/>
            <ac:spMk id="14" creationId="{96F92B02-6096-AD78-5885-F344166D4A63}"/>
          </ac:spMkLst>
        </pc:spChg>
        <pc:spChg chg="mod">
          <ac:chgData name="Bradshaw OSHC | YNT" userId="20dc29b8-231c-41ad-b12f-aafaddb74270" providerId="ADAL" clId="{E88A8958-37FC-4E17-BA37-4969D46B22FE}" dt="2024-10-28T03:57:34.057" v="553" actId="1076"/>
          <ac:spMkLst>
            <pc:docMk/>
            <pc:sldMk cId="3106246989" sldId="264"/>
            <ac:spMk id="73" creationId="{3EF87934-75FD-5CF9-CF42-2EB6E5EACA94}"/>
          </ac:spMkLst>
        </pc:spChg>
        <pc:spChg chg="mod">
          <ac:chgData name="Bradshaw OSHC | YNT" userId="20dc29b8-231c-41ad-b12f-aafaddb74270" providerId="ADAL" clId="{E88A8958-37FC-4E17-BA37-4969D46B22FE}" dt="2024-10-28T03:57:09.120" v="550" actId="20577"/>
          <ac:spMkLst>
            <pc:docMk/>
            <pc:sldMk cId="3106246989" sldId="264"/>
            <ac:spMk id="83" creationId="{00000000-0000-0000-0000-000000000000}"/>
          </ac:spMkLst>
        </pc:spChg>
        <pc:spChg chg="mod">
          <ac:chgData name="Bradshaw OSHC | YNT" userId="20dc29b8-231c-41ad-b12f-aafaddb74270" providerId="ADAL" clId="{E88A8958-37FC-4E17-BA37-4969D46B22FE}" dt="2024-10-25T03:19:02.032" v="54" actId="20577"/>
          <ac:spMkLst>
            <pc:docMk/>
            <pc:sldMk cId="3106246989" sldId="264"/>
            <ac:spMk id="86" creationId="{EACB028D-7C7B-D5EA-6C77-D3A7F5EAFDF3}"/>
          </ac:spMkLst>
        </pc:spChg>
        <pc:spChg chg="mod">
          <ac:chgData name="Bradshaw OSHC | YNT" userId="20dc29b8-231c-41ad-b12f-aafaddb74270" providerId="ADAL" clId="{E88A8958-37FC-4E17-BA37-4969D46B22FE}" dt="2024-10-25T03:15:08.996" v="29" actId="20577"/>
          <ac:spMkLst>
            <pc:docMk/>
            <pc:sldMk cId="3106246989" sldId="264"/>
            <ac:spMk id="91" creationId="{00000000-0000-0000-0000-000000000000}"/>
          </ac:spMkLst>
        </pc:spChg>
        <pc:spChg chg="mod">
          <ac:chgData name="Bradshaw OSHC | YNT" userId="20dc29b8-231c-41ad-b12f-aafaddb74270" providerId="ADAL" clId="{E88A8958-37FC-4E17-BA37-4969D46B22FE}" dt="2024-10-28T03:57:22.357" v="552" actId="1076"/>
          <ac:spMkLst>
            <pc:docMk/>
            <pc:sldMk cId="3106246989" sldId="264"/>
            <ac:spMk id="92" creationId="{00000000-0000-0000-0000-000000000000}"/>
          </ac:spMkLst>
        </pc:spChg>
        <pc:picChg chg="mod">
          <ac:chgData name="Bradshaw OSHC | YNT" userId="20dc29b8-231c-41ad-b12f-aafaddb74270" providerId="ADAL" clId="{E88A8958-37FC-4E17-BA37-4969D46B22FE}" dt="2024-10-28T03:56:34.575" v="533" actId="1076"/>
          <ac:picMkLst>
            <pc:docMk/>
            <pc:sldMk cId="3106246989" sldId="264"/>
            <ac:picMk id="84" creationId="{F37BF41B-28F8-CEA2-C19F-BC9CDD1E9F62}"/>
          </ac:picMkLst>
        </pc:picChg>
        <pc:picChg chg="mod">
          <ac:chgData name="Bradshaw OSHC | YNT" userId="20dc29b8-231c-41ad-b12f-aafaddb74270" providerId="ADAL" clId="{E88A8958-37FC-4E17-BA37-4969D46B22FE}" dt="2024-10-28T03:56:41.951" v="534" actId="1076"/>
          <ac:picMkLst>
            <pc:docMk/>
            <pc:sldMk cId="3106246989" sldId="264"/>
            <ac:picMk id="85" creationId="{CCB7BCB2-696B-0F5B-6420-13F6894FB4D4}"/>
          </ac:picMkLst>
        </pc:picChg>
        <pc:picChg chg="mod">
          <ac:chgData name="Bradshaw OSHC | YNT" userId="20dc29b8-231c-41ad-b12f-aafaddb74270" providerId="ADAL" clId="{E88A8958-37FC-4E17-BA37-4969D46B22FE}" dt="2024-10-25T03:19:09.218" v="55" actId="14100"/>
          <ac:picMkLst>
            <pc:docMk/>
            <pc:sldMk cId="3106246989" sldId="264"/>
            <ac:picMk id="87" creationId="{43D7B703-CA86-889C-1515-4B5AE50808CF}"/>
          </ac:picMkLst>
        </pc:picChg>
      </pc:sldChg>
      <pc:sldChg chg="addSp delSp modSp new mod">
        <pc:chgData name="Bradshaw OSHC | YNT" userId="20dc29b8-231c-41ad-b12f-aafaddb74270" providerId="ADAL" clId="{E88A8958-37FC-4E17-BA37-4969D46B22FE}" dt="2024-10-25T03:12:50.032" v="7" actId="14100"/>
        <pc:sldMkLst>
          <pc:docMk/>
          <pc:sldMk cId="1525775215" sldId="265"/>
        </pc:sldMkLst>
        <pc:spChg chg="add del mod">
          <ac:chgData name="Bradshaw OSHC | YNT" userId="20dc29b8-231c-41ad-b12f-aafaddb74270" providerId="ADAL" clId="{E88A8958-37FC-4E17-BA37-4969D46B22FE}" dt="2024-10-25T03:11:07.474" v="3" actId="478"/>
          <ac:spMkLst>
            <pc:docMk/>
            <pc:sldMk cId="1525775215" sldId="265"/>
            <ac:spMk id="4" creationId="{1C2CD3A5-3778-6957-49EC-6B6D7D46B8D0}"/>
          </ac:spMkLst>
        </pc:spChg>
        <pc:spChg chg="add mod">
          <ac:chgData name="Bradshaw OSHC | YNT" userId="20dc29b8-231c-41ad-b12f-aafaddb74270" providerId="ADAL" clId="{E88A8958-37FC-4E17-BA37-4969D46B22FE}" dt="2024-10-25T03:11:04.301" v="2"/>
          <ac:spMkLst>
            <pc:docMk/>
            <pc:sldMk cId="1525775215" sldId="265"/>
            <ac:spMk id="5" creationId="{6EDA990F-7200-F174-9DC3-3751F46CD6FF}"/>
          </ac:spMkLst>
        </pc:spChg>
        <pc:spChg chg="add mod">
          <ac:chgData name="Bradshaw OSHC | YNT" userId="20dc29b8-231c-41ad-b12f-aafaddb74270" providerId="ADAL" clId="{E88A8958-37FC-4E17-BA37-4969D46B22FE}" dt="2024-10-25T03:11:04.301" v="2"/>
          <ac:spMkLst>
            <pc:docMk/>
            <pc:sldMk cId="1525775215" sldId="265"/>
            <ac:spMk id="6" creationId="{3A773FCC-8D69-0618-2DDD-F3E017FAED6C}"/>
          </ac:spMkLst>
        </pc:spChg>
        <pc:spChg chg="add mod">
          <ac:chgData name="Bradshaw OSHC | YNT" userId="20dc29b8-231c-41ad-b12f-aafaddb74270" providerId="ADAL" clId="{E88A8958-37FC-4E17-BA37-4969D46B22FE}" dt="2024-10-25T03:11:04.301" v="2"/>
          <ac:spMkLst>
            <pc:docMk/>
            <pc:sldMk cId="1525775215" sldId="265"/>
            <ac:spMk id="7" creationId="{0F4535DF-8E4A-5005-EBB7-3CF048810A9B}"/>
          </ac:spMkLst>
        </pc:spChg>
        <pc:grpChg chg="add mod">
          <ac:chgData name="Bradshaw OSHC | YNT" userId="20dc29b8-231c-41ad-b12f-aafaddb74270" providerId="ADAL" clId="{E88A8958-37FC-4E17-BA37-4969D46B22FE}" dt="2024-10-25T03:11:04.301" v="2"/>
          <ac:grpSpMkLst>
            <pc:docMk/>
            <pc:sldMk cId="1525775215" sldId="265"/>
            <ac:grpSpMk id="2" creationId="{E24066D7-429C-5F80-A27D-781DCB2FD7B1}"/>
          </ac:grpSpMkLst>
        </pc:grpChg>
        <pc:picChg chg="add mod">
          <ac:chgData name="Bradshaw OSHC | YNT" userId="20dc29b8-231c-41ad-b12f-aafaddb74270" providerId="ADAL" clId="{E88A8958-37FC-4E17-BA37-4969D46B22FE}" dt="2024-10-25T03:11:04.301" v="2"/>
          <ac:picMkLst>
            <pc:docMk/>
            <pc:sldMk cId="1525775215" sldId="265"/>
            <ac:picMk id="3" creationId="{898A3B6A-C86A-B7C8-9B8E-4424A7EEB93B}"/>
          </ac:picMkLst>
        </pc:picChg>
        <pc:picChg chg="add mod">
          <ac:chgData name="Bradshaw OSHC | YNT" userId="20dc29b8-231c-41ad-b12f-aafaddb74270" providerId="ADAL" clId="{E88A8958-37FC-4E17-BA37-4969D46B22FE}" dt="2024-10-25T03:11:04.301" v="2"/>
          <ac:picMkLst>
            <pc:docMk/>
            <pc:sldMk cId="1525775215" sldId="265"/>
            <ac:picMk id="8" creationId="{27999A37-CFCB-26DA-1884-101EE2938DAD}"/>
          </ac:picMkLst>
        </pc:picChg>
        <pc:picChg chg="add mod">
          <ac:chgData name="Bradshaw OSHC | YNT" userId="20dc29b8-231c-41ad-b12f-aafaddb74270" providerId="ADAL" clId="{E88A8958-37FC-4E17-BA37-4969D46B22FE}" dt="2024-10-25T03:12:50.032" v="7" actId="14100"/>
          <ac:picMkLst>
            <pc:docMk/>
            <pc:sldMk cId="1525775215" sldId="265"/>
            <ac:picMk id="9" creationId="{4777DF90-FEC0-4A87-BF0B-427703A05F6D}"/>
          </ac:picMkLst>
        </pc:picChg>
      </pc:sldChg>
      <pc:sldChg chg="addSp delSp modSp add mod">
        <pc:chgData name="Bradshaw OSHC | YNT" userId="20dc29b8-231c-41ad-b12f-aafaddb74270" providerId="ADAL" clId="{E88A8958-37FC-4E17-BA37-4969D46B22FE}" dt="2024-10-25T05:07:48.437" v="506" actId="1076"/>
        <pc:sldMkLst>
          <pc:docMk/>
          <pc:sldMk cId="1566092015" sldId="266"/>
        </pc:sldMkLst>
        <pc:spChg chg="mod">
          <ac:chgData name="Bradshaw OSHC | YNT" userId="20dc29b8-231c-41ad-b12f-aafaddb74270" providerId="ADAL" clId="{E88A8958-37FC-4E17-BA37-4969D46B22FE}" dt="2024-10-25T03:23:49.854" v="113" actId="20577"/>
          <ac:spMkLst>
            <pc:docMk/>
            <pc:sldMk cId="1566092015" sldId="266"/>
            <ac:spMk id="14" creationId="{96F92B02-6096-AD78-5885-F344166D4A63}"/>
          </ac:spMkLst>
        </pc:spChg>
        <pc:spChg chg="mod">
          <ac:chgData name="Bradshaw OSHC | YNT" userId="20dc29b8-231c-41ad-b12f-aafaddb74270" providerId="ADAL" clId="{E88A8958-37FC-4E17-BA37-4969D46B22FE}" dt="2024-10-25T03:22:20.960" v="62" actId="20577"/>
          <ac:spMkLst>
            <pc:docMk/>
            <pc:sldMk cId="1566092015" sldId="266"/>
            <ac:spMk id="53" creationId="{00000000-0000-0000-0000-000000000000}"/>
          </ac:spMkLst>
        </pc:spChg>
        <pc:spChg chg="add mod">
          <ac:chgData name="Bradshaw OSHC | YNT" userId="20dc29b8-231c-41ad-b12f-aafaddb74270" providerId="ADAL" clId="{E88A8958-37FC-4E17-BA37-4969D46B22FE}" dt="2024-10-25T05:06:44.827" v="476" actId="20577"/>
          <ac:spMkLst>
            <pc:docMk/>
            <pc:sldMk cId="1566092015" sldId="266"/>
            <ac:spMk id="55" creationId="{5AEEE329-FE8A-64A6-C365-D1E558F0DBD4}"/>
          </ac:spMkLst>
        </pc:spChg>
        <pc:spChg chg="del">
          <ac:chgData name="Bradshaw OSHC | YNT" userId="20dc29b8-231c-41ad-b12f-aafaddb74270" providerId="ADAL" clId="{E88A8958-37FC-4E17-BA37-4969D46B22FE}" dt="2024-10-25T03:23:46.849" v="112" actId="478"/>
          <ac:spMkLst>
            <pc:docMk/>
            <pc:sldMk cId="1566092015" sldId="266"/>
            <ac:spMk id="55" creationId="{B135D298-3B9D-6ADC-20FD-171D5AB4CABA}"/>
          </ac:spMkLst>
        </pc:spChg>
        <pc:spChg chg="mod">
          <ac:chgData name="Bradshaw OSHC | YNT" userId="20dc29b8-231c-41ad-b12f-aafaddb74270" providerId="ADAL" clId="{E88A8958-37FC-4E17-BA37-4969D46B22FE}" dt="2024-10-25T05:07:25.105" v="493" actId="14100"/>
          <ac:spMkLst>
            <pc:docMk/>
            <pc:sldMk cId="1566092015" sldId="266"/>
            <ac:spMk id="56" creationId="{00000000-0000-0000-0000-000000000000}"/>
          </ac:spMkLst>
        </pc:spChg>
        <pc:spChg chg="del mod">
          <ac:chgData name="Bradshaw OSHC | YNT" userId="20dc29b8-231c-41ad-b12f-aafaddb74270" providerId="ADAL" clId="{E88A8958-37FC-4E17-BA37-4969D46B22FE}" dt="2024-10-25T03:23:29.410" v="96"/>
          <ac:spMkLst>
            <pc:docMk/>
            <pc:sldMk cId="1566092015" sldId="266"/>
            <ac:spMk id="57" creationId="{00000000-0000-0000-0000-000000000000}"/>
          </ac:spMkLst>
        </pc:spChg>
        <pc:spChg chg="del">
          <ac:chgData name="Bradshaw OSHC | YNT" userId="20dc29b8-231c-41ad-b12f-aafaddb74270" providerId="ADAL" clId="{E88A8958-37FC-4E17-BA37-4969D46B22FE}" dt="2024-10-25T03:24:13.527" v="152" actId="478"/>
          <ac:spMkLst>
            <pc:docMk/>
            <pc:sldMk cId="1566092015" sldId="266"/>
            <ac:spMk id="58" creationId="{00000000-0000-0000-0000-000000000000}"/>
          </ac:spMkLst>
        </pc:spChg>
        <pc:spChg chg="add mod">
          <ac:chgData name="Bradshaw OSHC | YNT" userId="20dc29b8-231c-41ad-b12f-aafaddb74270" providerId="ADAL" clId="{E88A8958-37FC-4E17-BA37-4969D46B22FE}" dt="2024-10-25T05:07:48.437" v="506" actId="1076"/>
          <ac:spMkLst>
            <pc:docMk/>
            <pc:sldMk cId="1566092015" sldId="266"/>
            <ac:spMk id="58" creationId="{F6A6E048-3310-9BA4-8197-3847FF778870}"/>
          </ac:spMkLst>
        </pc:spChg>
        <pc:spChg chg="mod">
          <ac:chgData name="Bradshaw OSHC | YNT" userId="20dc29b8-231c-41ad-b12f-aafaddb74270" providerId="ADAL" clId="{E88A8958-37FC-4E17-BA37-4969D46B22FE}" dt="2024-10-25T03:24:09.303" v="151" actId="20577"/>
          <ac:spMkLst>
            <pc:docMk/>
            <pc:sldMk cId="1566092015" sldId="266"/>
            <ac:spMk id="59" creationId="{00000000-0000-0000-0000-000000000000}"/>
          </ac:spMkLst>
        </pc:spChg>
        <pc:spChg chg="del">
          <ac:chgData name="Bradshaw OSHC | YNT" userId="20dc29b8-231c-41ad-b12f-aafaddb74270" providerId="ADAL" clId="{E88A8958-37FC-4E17-BA37-4969D46B22FE}" dt="2024-10-25T03:24:02.246" v="124" actId="478"/>
          <ac:spMkLst>
            <pc:docMk/>
            <pc:sldMk cId="1566092015" sldId="266"/>
            <ac:spMk id="60" creationId="{00000000-0000-0000-0000-000000000000}"/>
          </ac:spMkLst>
        </pc:spChg>
        <pc:spChg chg="del mod">
          <ac:chgData name="Bradshaw OSHC | YNT" userId="20dc29b8-231c-41ad-b12f-aafaddb74270" providerId="ADAL" clId="{E88A8958-37FC-4E17-BA37-4969D46B22FE}" dt="2024-10-25T03:23:29.410" v="94"/>
          <ac:spMkLst>
            <pc:docMk/>
            <pc:sldMk cId="1566092015" sldId="266"/>
            <ac:spMk id="61" creationId="{00000000-0000-0000-0000-000000000000}"/>
          </ac:spMkLst>
        </pc:spChg>
        <pc:spChg chg="mod">
          <ac:chgData name="Bradshaw OSHC | YNT" userId="20dc29b8-231c-41ad-b12f-aafaddb74270" providerId="ADAL" clId="{E88A8958-37FC-4E17-BA37-4969D46B22FE}" dt="2024-10-25T05:07:05.387" v="484" actId="14100"/>
          <ac:spMkLst>
            <pc:docMk/>
            <pc:sldMk cId="1566092015" sldId="266"/>
            <ac:spMk id="62" creationId="{00000000-0000-0000-0000-000000000000}"/>
          </ac:spMkLst>
        </pc:spChg>
        <pc:spChg chg="del mod">
          <ac:chgData name="Bradshaw OSHC | YNT" userId="20dc29b8-231c-41ad-b12f-aafaddb74270" providerId="ADAL" clId="{E88A8958-37FC-4E17-BA37-4969D46B22FE}" dt="2024-10-25T03:23:29.410" v="92"/>
          <ac:spMkLst>
            <pc:docMk/>
            <pc:sldMk cId="1566092015" sldId="266"/>
            <ac:spMk id="63" creationId="{00000000-0000-0000-0000-000000000000}"/>
          </ac:spMkLst>
        </pc:spChg>
        <pc:spChg chg="del mod">
          <ac:chgData name="Bradshaw OSHC | YNT" userId="20dc29b8-231c-41ad-b12f-aafaddb74270" providerId="ADAL" clId="{E88A8958-37FC-4E17-BA37-4969D46B22FE}" dt="2024-10-25T03:24:02.246" v="126"/>
          <ac:spMkLst>
            <pc:docMk/>
            <pc:sldMk cId="1566092015" sldId="266"/>
            <ac:spMk id="73" creationId="{3EF87934-75FD-5CF9-CF42-2EB6E5EACA94}"/>
          </ac:spMkLst>
        </pc:spChg>
        <pc:spChg chg="mod">
          <ac:chgData name="Bradshaw OSHC | YNT" userId="20dc29b8-231c-41ad-b12f-aafaddb74270" providerId="ADAL" clId="{E88A8958-37FC-4E17-BA37-4969D46B22FE}" dt="2024-10-25T05:07:41.957" v="505" actId="14100"/>
          <ac:spMkLst>
            <pc:docMk/>
            <pc:sldMk cId="1566092015" sldId="266"/>
            <ac:spMk id="74" creationId="{00000000-0000-0000-0000-000000000000}"/>
          </ac:spMkLst>
        </pc:spChg>
        <pc:spChg chg="del mod">
          <ac:chgData name="Bradshaw OSHC | YNT" userId="20dc29b8-231c-41ad-b12f-aafaddb74270" providerId="ADAL" clId="{E88A8958-37FC-4E17-BA37-4969D46B22FE}" dt="2024-10-25T03:23:29.410" v="98"/>
          <ac:spMkLst>
            <pc:docMk/>
            <pc:sldMk cId="1566092015" sldId="266"/>
            <ac:spMk id="75" creationId="{00000000-0000-0000-0000-000000000000}"/>
          </ac:spMkLst>
        </pc:spChg>
        <pc:spChg chg="del mod">
          <ac:chgData name="Bradshaw OSHC | YNT" userId="20dc29b8-231c-41ad-b12f-aafaddb74270" providerId="ADAL" clId="{E88A8958-37FC-4E17-BA37-4969D46B22FE}" dt="2024-10-25T03:25:11.328" v="180" actId="478"/>
          <ac:spMkLst>
            <pc:docMk/>
            <pc:sldMk cId="1566092015" sldId="266"/>
            <ac:spMk id="76" creationId="{738315D1-EF2A-EBED-361B-E7A1ACC34796}"/>
          </ac:spMkLst>
        </pc:spChg>
        <pc:spChg chg="mod">
          <ac:chgData name="Bradshaw OSHC | YNT" userId="20dc29b8-231c-41ad-b12f-aafaddb74270" providerId="ADAL" clId="{E88A8958-37FC-4E17-BA37-4969D46B22FE}" dt="2024-10-25T03:23:43.930" v="111" actId="20577"/>
          <ac:spMkLst>
            <pc:docMk/>
            <pc:sldMk cId="1566092015" sldId="266"/>
            <ac:spMk id="80" creationId="{FA943A56-5DEE-522D-C509-DBC583D23C5E}"/>
          </ac:spMkLst>
        </pc:spChg>
        <pc:spChg chg="del mod">
          <ac:chgData name="Bradshaw OSHC | YNT" userId="20dc29b8-231c-41ad-b12f-aafaddb74270" providerId="ADAL" clId="{E88A8958-37FC-4E17-BA37-4969D46B22FE}" dt="2024-10-25T03:24:04.380" v="127" actId="478"/>
          <ac:spMkLst>
            <pc:docMk/>
            <pc:sldMk cId="1566092015" sldId="266"/>
            <ac:spMk id="82" creationId="{ADB577E7-70B3-FE53-8FBF-0998FD24155D}"/>
          </ac:spMkLst>
        </pc:spChg>
        <pc:spChg chg="mod">
          <ac:chgData name="Bradshaw OSHC | YNT" userId="20dc29b8-231c-41ad-b12f-aafaddb74270" providerId="ADAL" clId="{E88A8958-37FC-4E17-BA37-4969D46B22FE}" dt="2024-10-25T05:05:14.589" v="441" actId="1076"/>
          <ac:spMkLst>
            <pc:docMk/>
            <pc:sldMk cId="1566092015" sldId="266"/>
            <ac:spMk id="83" creationId="{00000000-0000-0000-0000-000000000000}"/>
          </ac:spMkLst>
        </pc:spChg>
        <pc:spChg chg="del mod">
          <ac:chgData name="Bradshaw OSHC | YNT" userId="20dc29b8-231c-41ad-b12f-aafaddb74270" providerId="ADAL" clId="{E88A8958-37FC-4E17-BA37-4969D46B22FE}" dt="2024-10-25T03:23:38.414" v="109" actId="478"/>
          <ac:spMkLst>
            <pc:docMk/>
            <pc:sldMk cId="1566092015" sldId="266"/>
            <ac:spMk id="88" creationId="{00000000-0000-0000-0000-000000000000}"/>
          </ac:spMkLst>
        </pc:spChg>
        <pc:spChg chg="mod">
          <ac:chgData name="Bradshaw OSHC | YNT" userId="20dc29b8-231c-41ad-b12f-aafaddb74270" providerId="ADAL" clId="{E88A8958-37FC-4E17-BA37-4969D46B22FE}" dt="2024-10-25T03:23:57.294" v="123" actId="20577"/>
          <ac:spMkLst>
            <pc:docMk/>
            <pc:sldMk cId="1566092015" sldId="266"/>
            <ac:spMk id="91" creationId="{00000000-0000-0000-0000-000000000000}"/>
          </ac:spMkLst>
        </pc:spChg>
        <pc:spChg chg="del">
          <ac:chgData name="Bradshaw OSHC | YNT" userId="20dc29b8-231c-41ad-b12f-aafaddb74270" providerId="ADAL" clId="{E88A8958-37FC-4E17-BA37-4969D46B22FE}" dt="2024-10-25T03:23:29.379" v="90" actId="478"/>
          <ac:spMkLst>
            <pc:docMk/>
            <pc:sldMk cId="1566092015" sldId="266"/>
            <ac:spMk id="92" creationId="{00000000-0000-0000-0000-000000000000}"/>
          </ac:spMkLst>
        </pc:spChg>
        <pc:picChg chg="del">
          <ac:chgData name="Bradshaw OSHC | YNT" userId="20dc29b8-231c-41ad-b12f-aafaddb74270" providerId="ADAL" clId="{E88A8958-37FC-4E17-BA37-4969D46B22FE}" dt="2024-10-25T03:22:27.645" v="63" actId="478"/>
          <ac:picMkLst>
            <pc:docMk/>
            <pc:sldMk cId="1566092015" sldId="266"/>
            <ac:picMk id="78" creationId="{FE882A1C-00BA-CE2F-1D05-878746DF98C8}"/>
          </ac:picMkLst>
        </pc:picChg>
        <pc:picChg chg="del">
          <ac:chgData name="Bradshaw OSHC | YNT" userId="20dc29b8-231c-41ad-b12f-aafaddb74270" providerId="ADAL" clId="{E88A8958-37FC-4E17-BA37-4969D46B22FE}" dt="2024-10-25T03:22:33.744" v="67" actId="478"/>
          <ac:picMkLst>
            <pc:docMk/>
            <pc:sldMk cId="1566092015" sldId="266"/>
            <ac:picMk id="79" creationId="{9F847164-5BF0-A4D4-A675-5AB9369CF212}"/>
          </ac:picMkLst>
        </pc:picChg>
        <pc:picChg chg="del">
          <ac:chgData name="Bradshaw OSHC | YNT" userId="20dc29b8-231c-41ad-b12f-aafaddb74270" providerId="ADAL" clId="{E88A8958-37FC-4E17-BA37-4969D46B22FE}" dt="2024-10-25T03:22:32.188" v="66" actId="478"/>
          <ac:picMkLst>
            <pc:docMk/>
            <pc:sldMk cId="1566092015" sldId="266"/>
            <ac:picMk id="84" creationId="{F37BF41B-28F8-CEA2-C19F-BC9CDD1E9F62}"/>
          </ac:picMkLst>
        </pc:picChg>
        <pc:picChg chg="del">
          <ac:chgData name="Bradshaw OSHC | YNT" userId="20dc29b8-231c-41ad-b12f-aafaddb74270" providerId="ADAL" clId="{E88A8958-37FC-4E17-BA37-4969D46B22FE}" dt="2024-10-25T03:22:29.248" v="64" actId="478"/>
          <ac:picMkLst>
            <pc:docMk/>
            <pc:sldMk cId="1566092015" sldId="266"/>
            <ac:picMk id="85" creationId="{CCB7BCB2-696B-0F5B-6420-13F6894FB4D4}"/>
          </ac:picMkLst>
        </pc:picChg>
        <pc:picChg chg="del">
          <ac:chgData name="Bradshaw OSHC | YNT" userId="20dc29b8-231c-41ad-b12f-aafaddb74270" providerId="ADAL" clId="{E88A8958-37FC-4E17-BA37-4969D46B22FE}" dt="2024-10-25T03:22:30.759" v="65" actId="478"/>
          <ac:picMkLst>
            <pc:docMk/>
            <pc:sldMk cId="1566092015" sldId="266"/>
            <ac:picMk id="94" creationId="{289754DE-0461-7B45-73CD-09BF940BC0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B94B8-4A48-447D-9616-E3064D3248F0}" type="datetimeFigureOut">
              <a:rPr lang="en-AU" smtClean="0"/>
              <a:t>28/10/2024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7525" y="914400"/>
            <a:ext cx="34861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E46A6-056C-4D05-8964-975065B594C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247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E46A6-056C-4D05-8964-975065B594C8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47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E46A6-056C-4D05-8964-975065B594C8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673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E46A6-056C-4D05-8964-975065B594C8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42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E46A6-056C-4D05-8964-975065B594C8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353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E46A6-056C-4D05-8964-975065B594C8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5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6452"/>
            <a:ext cx="9089390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8752"/>
            <a:ext cx="748538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765" cy="2857500"/>
          </a:xfrm>
          <a:custGeom>
            <a:avLst/>
            <a:gdLst/>
            <a:ahLst/>
            <a:cxnLst/>
            <a:rect l="l" t="t" r="r" b="b"/>
            <a:pathLst>
              <a:path w="10692765" h="2857500">
                <a:moveTo>
                  <a:pt x="10692638" y="0"/>
                </a:moveTo>
                <a:lnTo>
                  <a:pt x="0" y="0"/>
                </a:lnTo>
                <a:lnTo>
                  <a:pt x="0" y="2426843"/>
                </a:lnTo>
                <a:lnTo>
                  <a:pt x="5359" y="2426843"/>
                </a:lnTo>
                <a:lnTo>
                  <a:pt x="8051" y="2473833"/>
                </a:lnTo>
                <a:lnTo>
                  <a:pt x="15595" y="2519299"/>
                </a:lnTo>
                <a:lnTo>
                  <a:pt x="27736" y="2562987"/>
                </a:lnTo>
                <a:lnTo>
                  <a:pt x="44234" y="2604770"/>
                </a:lnTo>
                <a:lnTo>
                  <a:pt x="64808" y="2644267"/>
                </a:lnTo>
                <a:lnTo>
                  <a:pt x="89204" y="2681224"/>
                </a:lnTo>
                <a:lnTo>
                  <a:pt x="117144" y="2715387"/>
                </a:lnTo>
                <a:lnTo>
                  <a:pt x="148399" y="2746502"/>
                </a:lnTo>
                <a:lnTo>
                  <a:pt x="182664" y="2774315"/>
                </a:lnTo>
                <a:lnTo>
                  <a:pt x="219710" y="2798699"/>
                </a:lnTo>
                <a:lnTo>
                  <a:pt x="259270" y="2819146"/>
                </a:lnTo>
                <a:lnTo>
                  <a:pt x="301066" y="2835402"/>
                </a:lnTo>
                <a:lnTo>
                  <a:pt x="344855" y="2847467"/>
                </a:lnTo>
                <a:lnTo>
                  <a:pt x="390359" y="2854833"/>
                </a:lnTo>
                <a:lnTo>
                  <a:pt x="437337" y="2857373"/>
                </a:lnTo>
                <a:lnTo>
                  <a:pt x="452450" y="2857119"/>
                </a:lnTo>
                <a:lnTo>
                  <a:pt x="467423" y="2856357"/>
                </a:lnTo>
                <a:lnTo>
                  <a:pt x="482282" y="2855087"/>
                </a:lnTo>
                <a:lnTo>
                  <a:pt x="496963" y="2853309"/>
                </a:lnTo>
                <a:lnTo>
                  <a:pt x="10692638" y="2136648"/>
                </a:lnTo>
                <a:lnTo>
                  <a:pt x="10692638" y="0"/>
                </a:lnTo>
                <a:close/>
              </a:path>
            </a:pathLst>
          </a:custGeom>
          <a:solidFill>
            <a:srgbClr val="926DA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52516" y="0"/>
            <a:ext cx="5039867" cy="249173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40638" y="6845427"/>
            <a:ext cx="7653655" cy="0"/>
          </a:xfrm>
          <a:custGeom>
            <a:avLst/>
            <a:gdLst/>
            <a:ahLst/>
            <a:cxnLst/>
            <a:rect l="l" t="t" r="r" b="b"/>
            <a:pathLst>
              <a:path w="7653655">
                <a:moveTo>
                  <a:pt x="0" y="0"/>
                </a:moveTo>
                <a:lnTo>
                  <a:pt x="7653401" y="0"/>
                </a:lnTo>
              </a:path>
            </a:pathLst>
          </a:custGeom>
          <a:ln w="508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3055" y="0"/>
            <a:ext cx="10688955" cy="3133725"/>
          </a:xfrm>
          <a:custGeom>
            <a:avLst/>
            <a:gdLst/>
            <a:ahLst/>
            <a:cxnLst/>
            <a:rect l="l" t="t" r="r" b="b"/>
            <a:pathLst>
              <a:path w="10688955" h="3133725">
                <a:moveTo>
                  <a:pt x="10688447" y="0"/>
                </a:moveTo>
                <a:lnTo>
                  <a:pt x="507682" y="0"/>
                </a:lnTo>
                <a:lnTo>
                  <a:pt x="6756" y="2575610"/>
                </a:lnTo>
                <a:lnTo>
                  <a:pt x="3022" y="2603042"/>
                </a:lnTo>
                <a:lnTo>
                  <a:pt x="762" y="2631033"/>
                </a:lnTo>
                <a:lnTo>
                  <a:pt x="0" y="2659443"/>
                </a:lnTo>
                <a:lnTo>
                  <a:pt x="2527" y="2711107"/>
                </a:lnTo>
                <a:lnTo>
                  <a:pt x="9956" y="2761094"/>
                </a:lnTo>
                <a:lnTo>
                  <a:pt x="22009" y="2809290"/>
                </a:lnTo>
                <a:lnTo>
                  <a:pt x="38430" y="2855099"/>
                </a:lnTo>
                <a:lnTo>
                  <a:pt x="58966" y="2898559"/>
                </a:lnTo>
                <a:lnTo>
                  <a:pt x="83337" y="2939211"/>
                </a:lnTo>
                <a:lnTo>
                  <a:pt x="111277" y="2976956"/>
                </a:lnTo>
                <a:lnTo>
                  <a:pt x="142544" y="3011208"/>
                </a:lnTo>
                <a:lnTo>
                  <a:pt x="176834" y="3041853"/>
                </a:lnTo>
                <a:lnTo>
                  <a:pt x="213944" y="3068586"/>
                </a:lnTo>
                <a:lnTo>
                  <a:pt x="253542" y="3091002"/>
                </a:lnTo>
                <a:lnTo>
                  <a:pt x="295440" y="3109112"/>
                </a:lnTo>
                <a:lnTo>
                  <a:pt x="339293" y="3122345"/>
                </a:lnTo>
                <a:lnTo>
                  <a:pt x="384898" y="3130410"/>
                </a:lnTo>
                <a:lnTo>
                  <a:pt x="431965" y="3133204"/>
                </a:lnTo>
                <a:lnTo>
                  <a:pt x="447078" y="3132924"/>
                </a:lnTo>
                <a:lnTo>
                  <a:pt x="462051" y="3132099"/>
                </a:lnTo>
                <a:lnTo>
                  <a:pt x="476897" y="3130702"/>
                </a:lnTo>
                <a:lnTo>
                  <a:pt x="491591" y="3128746"/>
                </a:lnTo>
                <a:lnTo>
                  <a:pt x="10688447" y="2342908"/>
                </a:lnTo>
                <a:lnTo>
                  <a:pt x="10688447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-3" y="0"/>
            <a:ext cx="2353310" cy="2909570"/>
          </a:xfrm>
          <a:custGeom>
            <a:avLst/>
            <a:gdLst/>
            <a:ahLst/>
            <a:cxnLst/>
            <a:rect l="l" t="t" r="r" b="b"/>
            <a:pathLst>
              <a:path w="2353310" h="2909570">
                <a:moveTo>
                  <a:pt x="1860727" y="0"/>
                </a:moveTo>
                <a:lnTo>
                  <a:pt x="1464678" y="0"/>
                </a:lnTo>
                <a:lnTo>
                  <a:pt x="0" y="1381023"/>
                </a:lnTo>
                <a:lnTo>
                  <a:pt x="0" y="2058708"/>
                </a:lnTo>
                <a:lnTo>
                  <a:pt x="2215489" y="2902978"/>
                </a:lnTo>
                <a:lnTo>
                  <a:pt x="2249284" y="2909519"/>
                </a:lnTo>
                <a:lnTo>
                  <a:pt x="2294763" y="2898368"/>
                </a:lnTo>
                <a:lnTo>
                  <a:pt x="2330196" y="2868574"/>
                </a:lnTo>
                <a:lnTo>
                  <a:pt x="2351278" y="2824848"/>
                </a:lnTo>
                <a:lnTo>
                  <a:pt x="2352941" y="2772194"/>
                </a:lnTo>
                <a:lnTo>
                  <a:pt x="1860727" y="0"/>
                </a:lnTo>
                <a:close/>
              </a:path>
            </a:pathLst>
          </a:custGeom>
          <a:solidFill>
            <a:srgbClr val="926DAF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132585" y="0"/>
            <a:ext cx="2022475" cy="2128520"/>
          </a:xfrm>
          <a:custGeom>
            <a:avLst/>
            <a:gdLst/>
            <a:ahLst/>
            <a:cxnLst/>
            <a:rect l="l" t="t" r="r" b="b"/>
            <a:pathLst>
              <a:path w="2022475" h="2128520">
                <a:moveTo>
                  <a:pt x="758139" y="0"/>
                </a:moveTo>
                <a:lnTo>
                  <a:pt x="693026" y="0"/>
                </a:lnTo>
                <a:lnTo>
                  <a:pt x="683107" y="5156"/>
                </a:lnTo>
                <a:lnTo>
                  <a:pt x="666457" y="21996"/>
                </a:lnTo>
                <a:lnTo>
                  <a:pt x="654837" y="44983"/>
                </a:lnTo>
                <a:lnTo>
                  <a:pt x="3848" y="2018957"/>
                </a:lnTo>
                <a:lnTo>
                  <a:pt x="0" y="2057679"/>
                </a:lnTo>
                <a:lnTo>
                  <a:pt x="12026" y="2092070"/>
                </a:lnTo>
                <a:lnTo>
                  <a:pt x="36258" y="2116988"/>
                </a:lnTo>
                <a:lnTo>
                  <a:pt x="68973" y="2127986"/>
                </a:lnTo>
                <a:lnTo>
                  <a:pt x="77749" y="2128126"/>
                </a:lnTo>
                <a:lnTo>
                  <a:pt x="1961781" y="1753019"/>
                </a:lnTo>
                <a:lnTo>
                  <a:pt x="1997468" y="1734350"/>
                </a:lnTo>
                <a:lnTo>
                  <a:pt x="2021967" y="1659864"/>
                </a:lnTo>
                <a:lnTo>
                  <a:pt x="2005469" y="1620596"/>
                </a:lnTo>
                <a:lnTo>
                  <a:pt x="781583" y="20320"/>
                </a:lnTo>
                <a:lnTo>
                  <a:pt x="770178" y="8216"/>
                </a:lnTo>
                <a:lnTo>
                  <a:pt x="758139" y="0"/>
                </a:lnTo>
                <a:close/>
              </a:path>
            </a:pathLst>
          </a:custGeom>
          <a:solidFill>
            <a:srgbClr val="6C2A8D">
              <a:alpha val="3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0" y="326131"/>
            <a:ext cx="2560320" cy="3223260"/>
          </a:xfrm>
          <a:custGeom>
            <a:avLst/>
            <a:gdLst/>
            <a:ahLst/>
            <a:cxnLst/>
            <a:rect l="l" t="t" r="r" b="b"/>
            <a:pathLst>
              <a:path w="2560320" h="3223260">
                <a:moveTo>
                  <a:pt x="0" y="0"/>
                </a:moveTo>
                <a:lnTo>
                  <a:pt x="0" y="1898865"/>
                </a:lnTo>
                <a:lnTo>
                  <a:pt x="283832" y="3130384"/>
                </a:lnTo>
                <a:lnTo>
                  <a:pt x="315112" y="3189274"/>
                </a:lnTo>
                <a:lnTo>
                  <a:pt x="366903" y="3219780"/>
                </a:lnTo>
                <a:lnTo>
                  <a:pt x="392950" y="3223120"/>
                </a:lnTo>
                <a:lnTo>
                  <a:pt x="413588" y="3221037"/>
                </a:lnTo>
                <a:lnTo>
                  <a:pt x="453123" y="3203625"/>
                </a:lnTo>
                <a:lnTo>
                  <a:pt x="2526665" y="983348"/>
                </a:lnTo>
                <a:lnTo>
                  <a:pt x="2553208" y="939050"/>
                </a:lnTo>
                <a:lnTo>
                  <a:pt x="2560320" y="889762"/>
                </a:lnTo>
                <a:lnTo>
                  <a:pt x="2549271" y="841984"/>
                </a:lnTo>
                <a:lnTo>
                  <a:pt x="2521712" y="802309"/>
                </a:lnTo>
                <a:lnTo>
                  <a:pt x="2479040" y="7772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67621" y="6799326"/>
            <a:ext cx="1367027" cy="7193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1014" y="170651"/>
            <a:ext cx="6491371" cy="1207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40916"/>
            <a:ext cx="9624060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6654" y="6562786"/>
            <a:ext cx="768350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27614" y="6562786"/>
            <a:ext cx="775969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g"/><Relationship Id="rId9" Type="http://schemas.openxmlformats.org/officeDocument/2006/relationships/hyperlink" Target="mailto:Bradshaw.oshc@ynt.org.au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34" Type="http://schemas.openxmlformats.org/officeDocument/2006/relationships/image" Target="../media/image38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3.png"/><Relationship Id="rId32" Type="http://schemas.openxmlformats.org/officeDocument/2006/relationships/image" Target="../media/image36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40.pn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31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9.png"/><Relationship Id="rId8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34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3.png"/><Relationship Id="rId32" Type="http://schemas.openxmlformats.org/officeDocument/2006/relationships/image" Target="../media/image41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45.pn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31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44.png"/><Relationship Id="rId8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34" Type="http://schemas.openxmlformats.org/officeDocument/2006/relationships/image" Target="../media/image48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3.png"/><Relationship Id="rId32" Type="http://schemas.openxmlformats.org/officeDocument/2006/relationships/image" Target="../media/image46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50.pn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31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49.png"/><Relationship Id="rId8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31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0692765" cy="2857500"/>
            <a:chOff x="0" y="0"/>
            <a:chExt cx="10692765" cy="2857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765" cy="2857500"/>
            </a:xfrm>
            <a:custGeom>
              <a:avLst/>
              <a:gdLst/>
              <a:ahLst/>
              <a:cxnLst/>
              <a:rect l="l" t="t" r="r" b="b"/>
              <a:pathLst>
                <a:path w="10692765" h="2857500">
                  <a:moveTo>
                    <a:pt x="10692638" y="0"/>
                  </a:moveTo>
                  <a:lnTo>
                    <a:pt x="0" y="0"/>
                  </a:lnTo>
                  <a:lnTo>
                    <a:pt x="0" y="2426843"/>
                  </a:lnTo>
                  <a:lnTo>
                    <a:pt x="5359" y="2426843"/>
                  </a:lnTo>
                  <a:lnTo>
                    <a:pt x="8051" y="2473833"/>
                  </a:lnTo>
                  <a:lnTo>
                    <a:pt x="15595" y="2519299"/>
                  </a:lnTo>
                  <a:lnTo>
                    <a:pt x="27736" y="2562987"/>
                  </a:lnTo>
                  <a:lnTo>
                    <a:pt x="44234" y="2604770"/>
                  </a:lnTo>
                  <a:lnTo>
                    <a:pt x="64808" y="2644267"/>
                  </a:lnTo>
                  <a:lnTo>
                    <a:pt x="89204" y="2681224"/>
                  </a:lnTo>
                  <a:lnTo>
                    <a:pt x="117144" y="2715387"/>
                  </a:lnTo>
                  <a:lnTo>
                    <a:pt x="148399" y="2746502"/>
                  </a:lnTo>
                  <a:lnTo>
                    <a:pt x="182664" y="2774315"/>
                  </a:lnTo>
                  <a:lnTo>
                    <a:pt x="219710" y="2798699"/>
                  </a:lnTo>
                  <a:lnTo>
                    <a:pt x="259270" y="2819146"/>
                  </a:lnTo>
                  <a:lnTo>
                    <a:pt x="301066" y="2835402"/>
                  </a:lnTo>
                  <a:lnTo>
                    <a:pt x="344855" y="2847467"/>
                  </a:lnTo>
                  <a:lnTo>
                    <a:pt x="390359" y="2854833"/>
                  </a:lnTo>
                  <a:lnTo>
                    <a:pt x="437337" y="2857373"/>
                  </a:lnTo>
                  <a:lnTo>
                    <a:pt x="452450" y="2857119"/>
                  </a:lnTo>
                  <a:lnTo>
                    <a:pt x="467423" y="2856357"/>
                  </a:lnTo>
                  <a:lnTo>
                    <a:pt x="482282" y="2855087"/>
                  </a:lnTo>
                  <a:lnTo>
                    <a:pt x="496963" y="2853309"/>
                  </a:lnTo>
                  <a:lnTo>
                    <a:pt x="10692638" y="2136648"/>
                  </a:lnTo>
                  <a:lnTo>
                    <a:pt x="10692638" y="0"/>
                  </a:lnTo>
                  <a:close/>
                </a:path>
              </a:pathLst>
            </a:custGeom>
            <a:solidFill>
              <a:srgbClr val="926D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6" y="0"/>
              <a:ext cx="5039867" cy="249173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40638" y="6845427"/>
            <a:ext cx="7653655" cy="0"/>
          </a:xfrm>
          <a:custGeom>
            <a:avLst/>
            <a:gdLst/>
            <a:ahLst/>
            <a:cxnLst/>
            <a:rect l="l" t="t" r="r" b="b"/>
            <a:pathLst>
              <a:path w="7653655">
                <a:moveTo>
                  <a:pt x="0" y="0"/>
                </a:moveTo>
                <a:lnTo>
                  <a:pt x="7653401" y="0"/>
                </a:lnTo>
              </a:path>
            </a:pathLst>
          </a:custGeom>
          <a:ln w="508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-28491"/>
            <a:ext cx="10691495" cy="3465195"/>
            <a:chOff x="0" y="0"/>
            <a:chExt cx="10691495" cy="3465195"/>
          </a:xfrm>
        </p:grpSpPr>
        <p:sp>
          <p:nvSpPr>
            <p:cNvPr id="8" name="object 8"/>
            <p:cNvSpPr/>
            <p:nvPr/>
          </p:nvSpPr>
          <p:spPr>
            <a:xfrm>
              <a:off x="3055" y="0"/>
              <a:ext cx="10688955" cy="3049905"/>
            </a:xfrm>
            <a:custGeom>
              <a:avLst/>
              <a:gdLst/>
              <a:ahLst/>
              <a:cxnLst/>
              <a:rect l="l" t="t" r="r" b="b"/>
              <a:pathLst>
                <a:path w="10688955" h="3049905">
                  <a:moveTo>
                    <a:pt x="10688434" y="0"/>
                  </a:moveTo>
                  <a:lnTo>
                    <a:pt x="491236" y="0"/>
                  </a:lnTo>
                  <a:lnTo>
                    <a:pt x="6756" y="2491651"/>
                  </a:lnTo>
                  <a:lnTo>
                    <a:pt x="3022" y="2519095"/>
                  </a:lnTo>
                  <a:lnTo>
                    <a:pt x="762" y="2547099"/>
                  </a:lnTo>
                  <a:lnTo>
                    <a:pt x="0" y="2575509"/>
                  </a:lnTo>
                  <a:lnTo>
                    <a:pt x="2527" y="2627185"/>
                  </a:lnTo>
                  <a:lnTo>
                    <a:pt x="9956" y="2677185"/>
                  </a:lnTo>
                  <a:lnTo>
                    <a:pt x="22009" y="2725394"/>
                  </a:lnTo>
                  <a:lnTo>
                    <a:pt x="38430" y="2771216"/>
                  </a:lnTo>
                  <a:lnTo>
                    <a:pt x="58966" y="2814675"/>
                  </a:lnTo>
                  <a:lnTo>
                    <a:pt x="83337" y="2855353"/>
                  </a:lnTo>
                  <a:lnTo>
                    <a:pt x="111277" y="2893098"/>
                  </a:lnTo>
                  <a:lnTo>
                    <a:pt x="142544" y="2927362"/>
                  </a:lnTo>
                  <a:lnTo>
                    <a:pt x="176834" y="2958007"/>
                  </a:lnTo>
                  <a:lnTo>
                    <a:pt x="213944" y="2984754"/>
                  </a:lnTo>
                  <a:lnTo>
                    <a:pt x="253542" y="3007169"/>
                  </a:lnTo>
                  <a:lnTo>
                    <a:pt x="295440" y="3025279"/>
                  </a:lnTo>
                  <a:lnTo>
                    <a:pt x="339293" y="3038513"/>
                  </a:lnTo>
                  <a:lnTo>
                    <a:pt x="384898" y="3046603"/>
                  </a:lnTo>
                  <a:lnTo>
                    <a:pt x="431965" y="3049384"/>
                  </a:lnTo>
                  <a:lnTo>
                    <a:pt x="447078" y="3049104"/>
                  </a:lnTo>
                  <a:lnTo>
                    <a:pt x="462051" y="3048266"/>
                  </a:lnTo>
                  <a:lnTo>
                    <a:pt x="476897" y="3046869"/>
                  </a:lnTo>
                  <a:lnTo>
                    <a:pt x="491591" y="3044926"/>
                  </a:lnTo>
                  <a:lnTo>
                    <a:pt x="10688434" y="2258885"/>
                  </a:lnTo>
                  <a:lnTo>
                    <a:pt x="10688434" y="0"/>
                  </a:lnTo>
                  <a:close/>
                </a:path>
              </a:pathLst>
            </a:custGeom>
            <a:solidFill>
              <a:srgbClr val="6C2A8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" y="0"/>
              <a:ext cx="2353310" cy="2825115"/>
            </a:xfrm>
            <a:custGeom>
              <a:avLst/>
              <a:gdLst/>
              <a:ahLst/>
              <a:cxnLst/>
              <a:rect l="l" t="t" r="r" b="b"/>
              <a:pathLst>
                <a:path w="2353310" h="2825115">
                  <a:moveTo>
                    <a:pt x="1875739" y="0"/>
                  </a:moveTo>
                  <a:lnTo>
                    <a:pt x="1374965" y="0"/>
                  </a:lnTo>
                  <a:lnTo>
                    <a:pt x="0" y="1296441"/>
                  </a:lnTo>
                  <a:lnTo>
                    <a:pt x="0" y="1974126"/>
                  </a:lnTo>
                  <a:lnTo>
                    <a:pt x="2215489" y="2818396"/>
                  </a:lnTo>
                  <a:lnTo>
                    <a:pt x="2249271" y="2824937"/>
                  </a:lnTo>
                  <a:lnTo>
                    <a:pt x="2294750" y="2813786"/>
                  </a:lnTo>
                  <a:lnTo>
                    <a:pt x="2330183" y="2783992"/>
                  </a:lnTo>
                  <a:lnTo>
                    <a:pt x="2351278" y="2740266"/>
                  </a:lnTo>
                  <a:lnTo>
                    <a:pt x="2352929" y="2687612"/>
                  </a:lnTo>
                  <a:lnTo>
                    <a:pt x="1875739" y="0"/>
                  </a:lnTo>
                  <a:close/>
                </a:path>
              </a:pathLst>
            </a:custGeom>
            <a:solidFill>
              <a:srgbClr val="926DA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589" y="0"/>
              <a:ext cx="2022475" cy="2044700"/>
            </a:xfrm>
            <a:custGeom>
              <a:avLst/>
              <a:gdLst/>
              <a:ahLst/>
              <a:cxnLst/>
              <a:rect l="l" t="t" r="r" b="b"/>
              <a:pathLst>
                <a:path w="2022475" h="2044700">
                  <a:moveTo>
                    <a:pt x="830694" y="0"/>
                  </a:moveTo>
                  <a:lnTo>
                    <a:pt x="641781" y="0"/>
                  </a:lnTo>
                  <a:lnTo>
                    <a:pt x="3848" y="1935099"/>
                  </a:lnTo>
                  <a:lnTo>
                    <a:pt x="0" y="1973821"/>
                  </a:lnTo>
                  <a:lnTo>
                    <a:pt x="12026" y="2008225"/>
                  </a:lnTo>
                  <a:lnTo>
                    <a:pt x="36258" y="2033168"/>
                  </a:lnTo>
                  <a:lnTo>
                    <a:pt x="68961" y="2044166"/>
                  </a:lnTo>
                  <a:lnTo>
                    <a:pt x="77749" y="2044306"/>
                  </a:lnTo>
                  <a:lnTo>
                    <a:pt x="1961769" y="1669059"/>
                  </a:lnTo>
                  <a:lnTo>
                    <a:pt x="1997456" y="1650403"/>
                  </a:lnTo>
                  <a:lnTo>
                    <a:pt x="2021967" y="1575879"/>
                  </a:lnTo>
                  <a:lnTo>
                    <a:pt x="2005457" y="1536598"/>
                  </a:lnTo>
                  <a:lnTo>
                    <a:pt x="830694" y="0"/>
                  </a:lnTo>
                  <a:close/>
                </a:path>
              </a:pathLst>
            </a:custGeom>
            <a:solidFill>
              <a:srgbClr val="6C2A8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41549"/>
              <a:ext cx="2560320" cy="3223260"/>
            </a:xfrm>
            <a:custGeom>
              <a:avLst/>
              <a:gdLst/>
              <a:ahLst/>
              <a:cxnLst/>
              <a:rect l="l" t="t" r="r" b="b"/>
              <a:pathLst>
                <a:path w="2560320" h="3223260">
                  <a:moveTo>
                    <a:pt x="0" y="0"/>
                  </a:moveTo>
                  <a:lnTo>
                    <a:pt x="0" y="1898865"/>
                  </a:lnTo>
                  <a:lnTo>
                    <a:pt x="283832" y="3130384"/>
                  </a:lnTo>
                  <a:lnTo>
                    <a:pt x="315112" y="3189274"/>
                  </a:lnTo>
                  <a:lnTo>
                    <a:pt x="366903" y="3219780"/>
                  </a:lnTo>
                  <a:lnTo>
                    <a:pt x="392950" y="3223120"/>
                  </a:lnTo>
                  <a:lnTo>
                    <a:pt x="413588" y="3221037"/>
                  </a:lnTo>
                  <a:lnTo>
                    <a:pt x="453123" y="3203625"/>
                  </a:lnTo>
                  <a:lnTo>
                    <a:pt x="2526665" y="983348"/>
                  </a:lnTo>
                  <a:lnTo>
                    <a:pt x="2553208" y="939050"/>
                  </a:lnTo>
                  <a:lnTo>
                    <a:pt x="2560320" y="889761"/>
                  </a:lnTo>
                  <a:lnTo>
                    <a:pt x="2549271" y="841984"/>
                  </a:lnTo>
                  <a:lnTo>
                    <a:pt x="2521712" y="802309"/>
                  </a:lnTo>
                  <a:lnTo>
                    <a:pt x="2479040" y="77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7621" y="6799326"/>
            <a:ext cx="1367027" cy="719327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094730" y="1889759"/>
            <a:ext cx="809625" cy="954405"/>
            <a:chOff x="5094730" y="1889759"/>
            <a:chExt cx="809625" cy="954405"/>
          </a:xfrm>
        </p:grpSpPr>
        <p:sp>
          <p:nvSpPr>
            <p:cNvPr id="17" name="object 17"/>
            <p:cNvSpPr/>
            <p:nvPr/>
          </p:nvSpPr>
          <p:spPr>
            <a:xfrm>
              <a:off x="5094730" y="1889759"/>
              <a:ext cx="800100" cy="687705"/>
            </a:xfrm>
            <a:custGeom>
              <a:avLst/>
              <a:gdLst/>
              <a:ahLst/>
              <a:cxnLst/>
              <a:rect l="l" t="t" r="r" b="b"/>
              <a:pathLst>
                <a:path w="800100" h="687705">
                  <a:moveTo>
                    <a:pt x="387985" y="0"/>
                  </a:moveTo>
                  <a:lnTo>
                    <a:pt x="320675" y="4953"/>
                  </a:lnTo>
                  <a:lnTo>
                    <a:pt x="255270" y="17411"/>
                  </a:lnTo>
                  <a:lnTo>
                    <a:pt x="193548" y="37858"/>
                  </a:lnTo>
                  <a:lnTo>
                    <a:pt x="127254" y="74193"/>
                  </a:lnTo>
                  <a:lnTo>
                    <a:pt x="78613" y="118275"/>
                  </a:lnTo>
                  <a:lnTo>
                    <a:pt x="43561" y="169735"/>
                  </a:lnTo>
                  <a:lnTo>
                    <a:pt x="20193" y="227291"/>
                  </a:lnTo>
                  <a:lnTo>
                    <a:pt x="6477" y="289407"/>
                  </a:lnTo>
                  <a:lnTo>
                    <a:pt x="635" y="354838"/>
                  </a:lnTo>
                  <a:lnTo>
                    <a:pt x="0" y="388251"/>
                  </a:lnTo>
                  <a:lnTo>
                    <a:pt x="1905" y="419760"/>
                  </a:lnTo>
                  <a:lnTo>
                    <a:pt x="16256" y="479856"/>
                  </a:lnTo>
                  <a:lnTo>
                    <a:pt x="43053" y="534746"/>
                  </a:lnTo>
                  <a:lnTo>
                    <a:pt x="80645" y="583399"/>
                  </a:lnTo>
                  <a:lnTo>
                    <a:pt x="127254" y="624179"/>
                  </a:lnTo>
                  <a:lnTo>
                    <a:pt x="180975" y="656069"/>
                  </a:lnTo>
                  <a:lnTo>
                    <a:pt x="240284" y="677418"/>
                  </a:lnTo>
                  <a:lnTo>
                    <a:pt x="303149" y="687197"/>
                  </a:lnTo>
                  <a:lnTo>
                    <a:pt x="335534" y="687197"/>
                  </a:lnTo>
                  <a:lnTo>
                    <a:pt x="440436" y="674243"/>
                  </a:lnTo>
                  <a:lnTo>
                    <a:pt x="510159" y="657974"/>
                  </a:lnTo>
                  <a:lnTo>
                    <a:pt x="577088" y="634847"/>
                  </a:lnTo>
                  <a:lnTo>
                    <a:pt x="639191" y="603859"/>
                  </a:lnTo>
                  <a:lnTo>
                    <a:pt x="693420" y="564718"/>
                  </a:lnTo>
                  <a:lnTo>
                    <a:pt x="738124" y="516953"/>
                  </a:lnTo>
                  <a:lnTo>
                    <a:pt x="771906" y="459270"/>
                  </a:lnTo>
                  <a:lnTo>
                    <a:pt x="792607" y="393712"/>
                  </a:lnTo>
                  <a:lnTo>
                    <a:pt x="800100" y="327647"/>
                  </a:lnTo>
                  <a:lnTo>
                    <a:pt x="798957" y="294881"/>
                  </a:lnTo>
                  <a:lnTo>
                    <a:pt x="787654" y="230974"/>
                  </a:lnTo>
                  <a:lnTo>
                    <a:pt x="764159" y="171386"/>
                  </a:lnTo>
                  <a:lnTo>
                    <a:pt x="728980" y="117894"/>
                  </a:lnTo>
                  <a:lnTo>
                    <a:pt x="682625" y="72923"/>
                  </a:lnTo>
                  <a:lnTo>
                    <a:pt x="636651" y="43954"/>
                  </a:lnTo>
                  <a:lnTo>
                    <a:pt x="583692" y="23253"/>
                  </a:lnTo>
                  <a:lnTo>
                    <a:pt x="521335" y="9779"/>
                  </a:lnTo>
                  <a:lnTo>
                    <a:pt x="455549" y="1778"/>
                  </a:lnTo>
                  <a:lnTo>
                    <a:pt x="387985" y="0"/>
                  </a:lnTo>
                  <a:close/>
                </a:path>
              </a:pathLst>
            </a:custGeom>
            <a:solidFill>
              <a:srgbClr val="6BBC4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4732" y="2339339"/>
              <a:ext cx="335280" cy="504825"/>
            </a:xfrm>
            <a:custGeom>
              <a:avLst/>
              <a:gdLst/>
              <a:ahLst/>
              <a:cxnLst/>
              <a:rect l="l" t="t" r="r" b="b"/>
              <a:pathLst>
                <a:path w="335279" h="504825">
                  <a:moveTo>
                    <a:pt x="172847" y="223761"/>
                  </a:moveTo>
                  <a:lnTo>
                    <a:pt x="167767" y="220713"/>
                  </a:lnTo>
                  <a:lnTo>
                    <a:pt x="165354" y="223634"/>
                  </a:lnTo>
                  <a:lnTo>
                    <a:pt x="158369" y="228968"/>
                  </a:lnTo>
                  <a:lnTo>
                    <a:pt x="149987" y="230619"/>
                  </a:lnTo>
                  <a:lnTo>
                    <a:pt x="141224" y="229095"/>
                  </a:lnTo>
                  <a:lnTo>
                    <a:pt x="133223" y="225158"/>
                  </a:lnTo>
                  <a:lnTo>
                    <a:pt x="138049" y="224269"/>
                  </a:lnTo>
                  <a:lnTo>
                    <a:pt x="142621" y="222745"/>
                  </a:lnTo>
                  <a:lnTo>
                    <a:pt x="155956" y="198094"/>
                  </a:lnTo>
                  <a:lnTo>
                    <a:pt x="155194" y="191363"/>
                  </a:lnTo>
                  <a:lnTo>
                    <a:pt x="154432" y="187680"/>
                  </a:lnTo>
                  <a:lnTo>
                    <a:pt x="148717" y="189204"/>
                  </a:lnTo>
                  <a:lnTo>
                    <a:pt x="149479" y="192760"/>
                  </a:lnTo>
                  <a:lnTo>
                    <a:pt x="150114" y="198348"/>
                  </a:lnTo>
                  <a:lnTo>
                    <a:pt x="133350" y="219316"/>
                  </a:lnTo>
                  <a:lnTo>
                    <a:pt x="128651" y="219570"/>
                  </a:lnTo>
                  <a:lnTo>
                    <a:pt x="128270" y="219062"/>
                  </a:lnTo>
                  <a:lnTo>
                    <a:pt x="127508" y="218681"/>
                  </a:lnTo>
                  <a:lnTo>
                    <a:pt x="65659" y="205333"/>
                  </a:lnTo>
                  <a:lnTo>
                    <a:pt x="28956" y="159969"/>
                  </a:lnTo>
                  <a:lnTo>
                    <a:pt x="13208" y="122745"/>
                  </a:lnTo>
                  <a:lnTo>
                    <a:pt x="5715" y="83223"/>
                  </a:lnTo>
                  <a:lnTo>
                    <a:pt x="6731" y="63538"/>
                  </a:lnTo>
                  <a:lnTo>
                    <a:pt x="10287" y="43967"/>
                  </a:lnTo>
                  <a:lnTo>
                    <a:pt x="20828" y="1651"/>
                  </a:lnTo>
                  <a:lnTo>
                    <a:pt x="15240" y="0"/>
                  </a:lnTo>
                  <a:lnTo>
                    <a:pt x="4445" y="45110"/>
                  </a:lnTo>
                  <a:lnTo>
                    <a:pt x="889" y="66078"/>
                  </a:lnTo>
                  <a:lnTo>
                    <a:pt x="0" y="87299"/>
                  </a:lnTo>
                  <a:lnTo>
                    <a:pt x="2667" y="107746"/>
                  </a:lnTo>
                  <a:lnTo>
                    <a:pt x="16383" y="147269"/>
                  </a:lnTo>
                  <a:lnTo>
                    <a:pt x="50927" y="201269"/>
                  </a:lnTo>
                  <a:lnTo>
                    <a:pt x="106045" y="223634"/>
                  </a:lnTo>
                  <a:lnTo>
                    <a:pt x="121412" y="224396"/>
                  </a:lnTo>
                  <a:lnTo>
                    <a:pt x="124079" y="237871"/>
                  </a:lnTo>
                  <a:lnTo>
                    <a:pt x="129413" y="250190"/>
                  </a:lnTo>
                  <a:lnTo>
                    <a:pt x="137922" y="260096"/>
                  </a:lnTo>
                  <a:lnTo>
                    <a:pt x="150495" y="266204"/>
                  </a:lnTo>
                  <a:lnTo>
                    <a:pt x="154178" y="267093"/>
                  </a:lnTo>
                  <a:lnTo>
                    <a:pt x="155829" y="261632"/>
                  </a:lnTo>
                  <a:lnTo>
                    <a:pt x="152146" y="260604"/>
                  </a:lnTo>
                  <a:lnTo>
                    <a:pt x="142240" y="255905"/>
                  </a:lnTo>
                  <a:lnTo>
                    <a:pt x="135128" y="248412"/>
                  </a:lnTo>
                  <a:lnTo>
                    <a:pt x="130429" y="239014"/>
                  </a:lnTo>
                  <a:lnTo>
                    <a:pt x="127889" y="228460"/>
                  </a:lnTo>
                  <a:lnTo>
                    <a:pt x="138303" y="234175"/>
                  </a:lnTo>
                  <a:lnTo>
                    <a:pt x="149860" y="236207"/>
                  </a:lnTo>
                  <a:lnTo>
                    <a:pt x="161036" y="233921"/>
                  </a:lnTo>
                  <a:lnTo>
                    <a:pt x="170434" y="226682"/>
                  </a:lnTo>
                  <a:lnTo>
                    <a:pt x="172847" y="223761"/>
                  </a:lnTo>
                  <a:close/>
                </a:path>
                <a:path w="335279" h="504825">
                  <a:moveTo>
                    <a:pt x="334899" y="467093"/>
                  </a:moveTo>
                  <a:lnTo>
                    <a:pt x="322580" y="328853"/>
                  </a:lnTo>
                  <a:lnTo>
                    <a:pt x="319913" y="294792"/>
                  </a:lnTo>
                  <a:lnTo>
                    <a:pt x="317754" y="260616"/>
                  </a:lnTo>
                  <a:lnTo>
                    <a:pt x="316103" y="220967"/>
                  </a:lnTo>
                  <a:lnTo>
                    <a:pt x="310134" y="220840"/>
                  </a:lnTo>
                  <a:lnTo>
                    <a:pt x="311785" y="260870"/>
                  </a:lnTo>
                  <a:lnTo>
                    <a:pt x="316738" y="329742"/>
                  </a:lnTo>
                  <a:lnTo>
                    <a:pt x="328549" y="462648"/>
                  </a:lnTo>
                  <a:lnTo>
                    <a:pt x="273431" y="480441"/>
                  </a:lnTo>
                  <a:lnTo>
                    <a:pt x="252984" y="497078"/>
                  </a:lnTo>
                  <a:lnTo>
                    <a:pt x="255778" y="504317"/>
                  </a:lnTo>
                  <a:lnTo>
                    <a:pt x="258953" y="501142"/>
                  </a:lnTo>
                  <a:lnTo>
                    <a:pt x="275971" y="487934"/>
                  </a:lnTo>
                  <a:lnTo>
                    <a:pt x="294259" y="479539"/>
                  </a:lnTo>
                  <a:lnTo>
                    <a:pt x="313436" y="474205"/>
                  </a:lnTo>
                  <a:lnTo>
                    <a:pt x="334264" y="469760"/>
                  </a:lnTo>
                  <a:lnTo>
                    <a:pt x="334899" y="467093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6796" y="2528316"/>
              <a:ext cx="83819" cy="2026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98817" y="2276855"/>
              <a:ext cx="105410" cy="268605"/>
            </a:xfrm>
            <a:custGeom>
              <a:avLst/>
              <a:gdLst/>
              <a:ahLst/>
              <a:cxnLst/>
              <a:rect l="l" t="t" r="r" b="b"/>
              <a:pathLst>
                <a:path w="105410" h="268605">
                  <a:moveTo>
                    <a:pt x="83743" y="126"/>
                  </a:moveTo>
                  <a:lnTo>
                    <a:pt x="77876" y="0"/>
                  </a:lnTo>
                  <a:lnTo>
                    <a:pt x="78003" y="3682"/>
                  </a:lnTo>
                  <a:lnTo>
                    <a:pt x="79667" y="16408"/>
                  </a:lnTo>
                  <a:lnTo>
                    <a:pt x="83108" y="28740"/>
                  </a:lnTo>
                  <a:lnTo>
                    <a:pt x="87185" y="40830"/>
                  </a:lnTo>
                  <a:lnTo>
                    <a:pt x="91008" y="53035"/>
                  </a:lnTo>
                  <a:lnTo>
                    <a:pt x="94830" y="71221"/>
                  </a:lnTo>
                  <a:lnTo>
                    <a:pt x="97256" y="89280"/>
                  </a:lnTo>
                  <a:lnTo>
                    <a:pt x="98526" y="107594"/>
                  </a:lnTo>
                  <a:lnTo>
                    <a:pt x="98653" y="126034"/>
                  </a:lnTo>
                  <a:lnTo>
                    <a:pt x="96113" y="154012"/>
                  </a:lnTo>
                  <a:lnTo>
                    <a:pt x="88201" y="179831"/>
                  </a:lnTo>
                  <a:lnTo>
                    <a:pt x="73926" y="202222"/>
                  </a:lnTo>
                  <a:lnTo>
                    <a:pt x="52133" y="219506"/>
                  </a:lnTo>
                  <a:lnTo>
                    <a:pt x="51371" y="219125"/>
                  </a:lnTo>
                  <a:lnTo>
                    <a:pt x="50342" y="218998"/>
                  </a:lnTo>
                  <a:lnTo>
                    <a:pt x="21793" y="203365"/>
                  </a:lnTo>
                  <a:lnTo>
                    <a:pt x="17208" y="189369"/>
                  </a:lnTo>
                  <a:lnTo>
                    <a:pt x="11468" y="190766"/>
                  </a:lnTo>
                  <a:lnTo>
                    <a:pt x="30721" y="220535"/>
                  </a:lnTo>
                  <a:lnTo>
                    <a:pt x="40792" y="224853"/>
                  </a:lnTo>
                  <a:lnTo>
                    <a:pt x="31991" y="228282"/>
                  </a:lnTo>
                  <a:lnTo>
                    <a:pt x="23075" y="230327"/>
                  </a:lnTo>
                  <a:lnTo>
                    <a:pt x="13639" y="231343"/>
                  </a:lnTo>
                  <a:lnTo>
                    <a:pt x="126" y="231470"/>
                  </a:lnTo>
                  <a:lnTo>
                    <a:pt x="0" y="237185"/>
                  </a:lnTo>
                  <a:lnTo>
                    <a:pt x="26390" y="235661"/>
                  </a:lnTo>
                  <a:lnTo>
                    <a:pt x="47294" y="228028"/>
                  </a:lnTo>
                  <a:lnTo>
                    <a:pt x="46012" y="237058"/>
                  </a:lnTo>
                  <a:lnTo>
                    <a:pt x="44361" y="245960"/>
                  </a:lnTo>
                  <a:lnTo>
                    <a:pt x="41427" y="254228"/>
                  </a:lnTo>
                  <a:lnTo>
                    <a:pt x="35813" y="261607"/>
                  </a:lnTo>
                  <a:lnTo>
                    <a:pt x="33019" y="264274"/>
                  </a:lnTo>
                  <a:lnTo>
                    <a:pt x="37096" y="268477"/>
                  </a:lnTo>
                  <a:lnTo>
                    <a:pt x="39776" y="265810"/>
                  </a:lnTo>
                  <a:lnTo>
                    <a:pt x="46393" y="256908"/>
                  </a:lnTo>
                  <a:lnTo>
                    <a:pt x="49834" y="247116"/>
                  </a:lnTo>
                  <a:lnTo>
                    <a:pt x="53657" y="225361"/>
                  </a:lnTo>
                  <a:lnTo>
                    <a:pt x="73799" y="210858"/>
                  </a:lnTo>
                  <a:lnTo>
                    <a:pt x="98018" y="170675"/>
                  </a:lnTo>
                  <a:lnTo>
                    <a:pt x="104774" y="129463"/>
                  </a:lnTo>
                  <a:lnTo>
                    <a:pt x="105028" y="112420"/>
                  </a:lnTo>
                  <a:lnTo>
                    <a:pt x="104139" y="95262"/>
                  </a:lnTo>
                  <a:lnTo>
                    <a:pt x="102476" y="78473"/>
                  </a:lnTo>
                  <a:lnTo>
                    <a:pt x="98272" y="59651"/>
                  </a:lnTo>
                  <a:lnTo>
                    <a:pt x="92278" y="41211"/>
                  </a:lnTo>
                  <a:lnTo>
                    <a:pt x="86677" y="22631"/>
                  </a:lnTo>
                  <a:lnTo>
                    <a:pt x="83870" y="3809"/>
                  </a:lnTo>
                  <a:lnTo>
                    <a:pt x="83743" y="126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4272" y="2171700"/>
              <a:ext cx="86867" cy="1219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2392" y="2225040"/>
              <a:ext cx="137159" cy="685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6420" y="2164079"/>
              <a:ext cx="85343" cy="12039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774700" y="141144"/>
            <a:ext cx="7817367" cy="12071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5085" marR="10795" indent="1125220">
              <a:lnSpc>
                <a:spcPts val="4500"/>
              </a:lnSpc>
              <a:spcBef>
                <a:spcPts val="500"/>
              </a:spcBef>
            </a:pPr>
            <a:r>
              <a:rPr lang="en-AU" spc="-20" dirty="0"/>
              <a:t>Braitling </a:t>
            </a:r>
            <a:r>
              <a:rPr spc="-20" dirty="0"/>
              <a:t>OSHC </a:t>
            </a:r>
            <a:r>
              <a:rPr spc="-145" dirty="0"/>
              <a:t>School</a:t>
            </a:r>
            <a:r>
              <a:rPr spc="-280" dirty="0"/>
              <a:t> </a:t>
            </a:r>
            <a:r>
              <a:rPr spc="-145" dirty="0"/>
              <a:t>Holiday</a:t>
            </a:r>
            <a:r>
              <a:rPr spc="-280" dirty="0"/>
              <a:t> </a:t>
            </a:r>
            <a:r>
              <a:rPr spc="-135" dirty="0"/>
              <a:t>Program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36052" y="1446387"/>
            <a:ext cx="4136390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3200" b="1" spc="135" baseline="30000" dirty="0">
                <a:solidFill>
                  <a:srgbClr val="FFFFFF"/>
                </a:solidFill>
                <a:latin typeface="Arial Narrow"/>
                <a:cs typeface="Arial Narrow"/>
              </a:rPr>
              <a:t>13th</a:t>
            </a:r>
            <a:r>
              <a:rPr lang="en-AU" sz="2100" b="1" spc="1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– </a:t>
            </a:r>
            <a:r>
              <a:rPr lang="en-US" sz="320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20</a:t>
            </a:r>
            <a:r>
              <a:rPr lang="en-US" sz="3150" b="1" spc="54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December 2024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072" y="1913591"/>
            <a:ext cx="4868545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bookings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email:</a:t>
            </a:r>
            <a:r>
              <a:rPr sz="1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AU" sz="1200" b="1" u="sng" spc="-40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Braitling.oshc@ynt.org.au</a:t>
            </a:r>
            <a:r>
              <a:rPr lang="en-AU" sz="1200" b="1" u="sng" spc="-40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endParaRPr sz="1200" dirty="0">
              <a:solidFill>
                <a:schemeClr val="accent6">
                  <a:lumMod val="40000"/>
                  <a:lumOff val="60000"/>
                </a:schemeClr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enrolments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visit: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oshc.nt.ymca.org.au/family-before-after-school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882383" y="3127373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29" y="378002"/>
                </a:lnTo>
                <a:lnTo>
                  <a:pt x="1698129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 txBox="1"/>
          <p:nvPr/>
        </p:nvSpPr>
        <p:spPr>
          <a:xfrm>
            <a:off x="6994968" y="3147853"/>
            <a:ext cx="12439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30480" indent="-15176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Thursday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19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December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123905" y="3120850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 txBox="1"/>
          <p:nvPr/>
        </p:nvSpPr>
        <p:spPr>
          <a:xfrm>
            <a:off x="5241302" y="3110382"/>
            <a:ext cx="14503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Wednesday</a:t>
            </a:r>
            <a:r>
              <a:rPr lang="en-US" sz="1200" b="1" spc="-45" dirty="0">
                <a:solidFill>
                  <a:srgbClr val="FFFFFF"/>
                </a:solidFill>
                <a:latin typeface="Verdana"/>
                <a:cs typeface="Verdana"/>
              </a:rPr>
              <a:t>18th December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362943" y="3149471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3695343" y="3172698"/>
            <a:ext cx="117411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30480" indent="-116839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Tuesday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17</a:t>
            </a:r>
            <a:r>
              <a:rPr lang="en-US" sz="1200" b="1" spc="-4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marL="154305" marR="30480" indent="-116839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December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648816" y="3158652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1884501" y="3209364"/>
            <a:ext cx="11283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30480" indent="-939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Monday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16</a:t>
            </a:r>
            <a:r>
              <a:rPr lang="en-US" sz="1200" b="1" spc="-40" baseline="30000" dirty="0">
                <a:solidFill>
                  <a:srgbClr val="FFFFFF"/>
                </a:solidFill>
                <a:latin typeface="Verdana"/>
                <a:cs typeface="Verdana"/>
              </a:rPr>
              <a:t>th December 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054959" y="1353018"/>
            <a:ext cx="2418715" cy="1052830"/>
            <a:chOff x="7037070" y="1402841"/>
            <a:chExt cx="2418715" cy="1052830"/>
          </a:xfrm>
        </p:grpSpPr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7070" y="1402841"/>
              <a:ext cx="2418587" cy="10523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88960" y="1501902"/>
              <a:ext cx="1437741" cy="79705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17842" y="2215781"/>
              <a:ext cx="424535" cy="8317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961390" y="836676"/>
                  </a:moveTo>
                  <a:lnTo>
                    <a:pt x="384556" y="836676"/>
                  </a:lnTo>
                  <a:lnTo>
                    <a:pt x="672985" y="941260"/>
                  </a:lnTo>
                  <a:lnTo>
                    <a:pt x="961390" y="836676"/>
                  </a:lnTo>
                  <a:close/>
                </a:path>
                <a:path w="2307590" h="941705">
                  <a:moveTo>
                    <a:pt x="2167890" y="0"/>
                  </a:moveTo>
                  <a:lnTo>
                    <a:pt x="139446" y="0"/>
                  </a:lnTo>
                  <a:lnTo>
                    <a:pt x="95370" y="7109"/>
                  </a:lnTo>
                  <a:lnTo>
                    <a:pt x="57091" y="26905"/>
                  </a:lnTo>
                  <a:lnTo>
                    <a:pt x="26905" y="57091"/>
                  </a:lnTo>
                  <a:lnTo>
                    <a:pt x="7109" y="95370"/>
                  </a:lnTo>
                  <a:lnTo>
                    <a:pt x="0" y="139446"/>
                  </a:lnTo>
                  <a:lnTo>
                    <a:pt x="2" y="697230"/>
                  </a:lnTo>
                  <a:lnTo>
                    <a:pt x="7109" y="741298"/>
                  </a:lnTo>
                  <a:lnTo>
                    <a:pt x="26905" y="779581"/>
                  </a:lnTo>
                  <a:lnTo>
                    <a:pt x="57091" y="809769"/>
                  </a:lnTo>
                  <a:lnTo>
                    <a:pt x="95370" y="829566"/>
                  </a:lnTo>
                  <a:lnTo>
                    <a:pt x="139446" y="836676"/>
                  </a:lnTo>
                  <a:lnTo>
                    <a:pt x="2167890" y="836676"/>
                  </a:lnTo>
                  <a:lnTo>
                    <a:pt x="2211965" y="829566"/>
                  </a:lnTo>
                  <a:lnTo>
                    <a:pt x="2250244" y="809769"/>
                  </a:lnTo>
                  <a:lnTo>
                    <a:pt x="2280430" y="779581"/>
                  </a:lnTo>
                  <a:lnTo>
                    <a:pt x="2300226" y="741298"/>
                  </a:lnTo>
                  <a:lnTo>
                    <a:pt x="2307333" y="697230"/>
                  </a:lnTo>
                  <a:lnTo>
                    <a:pt x="2307336" y="139446"/>
                  </a:lnTo>
                  <a:lnTo>
                    <a:pt x="2300226" y="95370"/>
                  </a:lnTo>
                  <a:lnTo>
                    <a:pt x="2280430" y="57091"/>
                  </a:lnTo>
                  <a:lnTo>
                    <a:pt x="2250244" y="26905"/>
                  </a:lnTo>
                  <a:lnTo>
                    <a:pt x="2211965" y="7109"/>
                  </a:lnTo>
                  <a:lnTo>
                    <a:pt x="2167890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0" y="139446"/>
                  </a:moveTo>
                  <a:lnTo>
                    <a:pt x="7109" y="95370"/>
                  </a:lnTo>
                  <a:lnTo>
                    <a:pt x="26905" y="57091"/>
                  </a:lnTo>
                  <a:lnTo>
                    <a:pt x="57091" y="26905"/>
                  </a:lnTo>
                  <a:lnTo>
                    <a:pt x="95370" y="7109"/>
                  </a:lnTo>
                  <a:lnTo>
                    <a:pt x="139446" y="0"/>
                  </a:lnTo>
                  <a:lnTo>
                    <a:pt x="384556" y="0"/>
                  </a:lnTo>
                  <a:lnTo>
                    <a:pt x="961390" y="0"/>
                  </a:lnTo>
                  <a:lnTo>
                    <a:pt x="2167890" y="0"/>
                  </a:lnTo>
                  <a:lnTo>
                    <a:pt x="2211965" y="7109"/>
                  </a:lnTo>
                  <a:lnTo>
                    <a:pt x="2250244" y="26905"/>
                  </a:lnTo>
                  <a:lnTo>
                    <a:pt x="2280430" y="57091"/>
                  </a:lnTo>
                  <a:lnTo>
                    <a:pt x="2300226" y="95370"/>
                  </a:lnTo>
                  <a:lnTo>
                    <a:pt x="2307336" y="139446"/>
                  </a:lnTo>
                  <a:lnTo>
                    <a:pt x="2307336" y="488061"/>
                  </a:lnTo>
                  <a:lnTo>
                    <a:pt x="2307336" y="697230"/>
                  </a:lnTo>
                  <a:lnTo>
                    <a:pt x="2300226" y="741298"/>
                  </a:lnTo>
                  <a:lnTo>
                    <a:pt x="2280430" y="779581"/>
                  </a:lnTo>
                  <a:lnTo>
                    <a:pt x="2250244" y="809769"/>
                  </a:lnTo>
                  <a:lnTo>
                    <a:pt x="2211965" y="829566"/>
                  </a:lnTo>
                  <a:lnTo>
                    <a:pt x="2167890" y="836676"/>
                  </a:lnTo>
                  <a:lnTo>
                    <a:pt x="961390" y="836676"/>
                  </a:lnTo>
                  <a:lnTo>
                    <a:pt x="672985" y="941260"/>
                  </a:lnTo>
                  <a:lnTo>
                    <a:pt x="384556" y="836676"/>
                  </a:lnTo>
                  <a:lnTo>
                    <a:pt x="139446" y="836676"/>
                  </a:lnTo>
                  <a:lnTo>
                    <a:pt x="95370" y="829566"/>
                  </a:lnTo>
                  <a:lnTo>
                    <a:pt x="57091" y="809769"/>
                  </a:lnTo>
                  <a:lnTo>
                    <a:pt x="26905" y="779581"/>
                  </a:lnTo>
                  <a:lnTo>
                    <a:pt x="7109" y="741298"/>
                  </a:lnTo>
                  <a:lnTo>
                    <a:pt x="0" y="697217"/>
                  </a:lnTo>
                  <a:lnTo>
                    <a:pt x="0" y="48806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74"/>
          <p:cNvSpPr/>
          <p:nvPr/>
        </p:nvSpPr>
        <p:spPr>
          <a:xfrm>
            <a:off x="8620060" y="3103960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 txBox="1"/>
          <p:nvPr/>
        </p:nvSpPr>
        <p:spPr>
          <a:xfrm>
            <a:off x="8977244" y="3119469"/>
            <a:ext cx="1022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30480" indent="-4064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Friday 20</a:t>
            </a:r>
            <a:r>
              <a:rPr lang="en-US" sz="1200" b="1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 December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071573" y="6666845"/>
            <a:ext cx="85378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 80 </a:t>
            </a:r>
            <a:r>
              <a:rPr lang="en-AU" sz="900" b="1" spc="-65" dirty="0">
                <a:solidFill>
                  <a:srgbClr val="FF0000"/>
                </a:solidFill>
                <a:latin typeface="Verdana"/>
                <a:cs typeface="Verdana"/>
              </a:rPr>
              <a:t>RED</a:t>
            </a:r>
            <a:endParaRPr sz="9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27799" y="6964505"/>
            <a:ext cx="4403090" cy="47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6C2A8D"/>
                </a:solidFill>
                <a:latin typeface="Verdana"/>
                <a:cs typeface="Verdana"/>
              </a:rPr>
              <a:t>Y</a:t>
            </a:r>
            <a:r>
              <a:rPr sz="1050" b="1" spc="-4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6C2A8D"/>
                </a:solidFill>
                <a:latin typeface="Verdana"/>
                <a:cs typeface="Verdana"/>
              </a:rPr>
              <a:t>NT</a:t>
            </a:r>
            <a:r>
              <a:rPr sz="1050" b="1" spc="-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50" b="1" spc="-50" dirty="0">
                <a:solidFill>
                  <a:srgbClr val="6C2A8D"/>
                </a:solidFill>
                <a:latin typeface="Verdana"/>
                <a:cs typeface="Verdana"/>
              </a:rPr>
              <a:t>Braitling OSHC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AU" sz="900" b="1" i="1" spc="-90" dirty="0">
                <a:latin typeface="Verdana"/>
                <a:cs typeface="Calibri"/>
              </a:rPr>
              <a:t> Bunny </a:t>
            </a:r>
            <a:r>
              <a:rPr lang="en-AU" sz="900" b="1" i="1" spc="-90" dirty="0" err="1">
                <a:latin typeface="Verdana"/>
                <a:cs typeface="Calibri"/>
              </a:rPr>
              <a:t>Khosa</a:t>
            </a:r>
            <a:r>
              <a:rPr lang="en-AU" sz="900" b="1" i="1" spc="-90" dirty="0">
                <a:latin typeface="Verdana"/>
                <a:cs typeface="Calibri"/>
              </a:rPr>
              <a:t>  </a:t>
            </a:r>
            <a:r>
              <a:rPr sz="900" i="1" dirty="0">
                <a:latin typeface="Calibri"/>
                <a:cs typeface="Calibri"/>
              </a:rPr>
              <a:t>OSHC</a:t>
            </a:r>
            <a:r>
              <a:rPr sz="900" i="1" spc="-25" dirty="0">
                <a:latin typeface="Calibri"/>
                <a:cs typeface="Calibri"/>
              </a:rPr>
              <a:t> </a:t>
            </a:r>
            <a:r>
              <a:rPr sz="900" i="1" spc="-20" dirty="0">
                <a:latin typeface="Calibri"/>
                <a:cs typeface="Calibri"/>
              </a:rPr>
              <a:t>Coordinator</a:t>
            </a:r>
            <a:r>
              <a:rPr sz="900" i="1" spc="120" dirty="0">
                <a:latin typeface="Calibri"/>
                <a:cs typeface="Calibri"/>
              </a:rPr>
              <a:t> </a:t>
            </a:r>
            <a:endParaRPr lang="en-US" sz="900" i="1" spc="1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b="1" spc="-40" dirty="0">
                <a:latin typeface="Verdana"/>
                <a:cs typeface="Verdana"/>
              </a:rPr>
              <a:t>e:</a:t>
            </a:r>
            <a:r>
              <a:rPr sz="900" b="1" spc="-185" dirty="0">
                <a:latin typeface="Verdana"/>
                <a:cs typeface="Verdana"/>
              </a:rPr>
              <a:t> </a:t>
            </a:r>
            <a:r>
              <a:rPr lang="en-AU"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 Braitling.Oshc@ynt.org.au/Phone:-0447172857</a:t>
            </a:r>
            <a:endParaRPr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94" name="object 75">
            <a:extLst>
              <a:ext uri="{FF2B5EF4-FFF2-40B4-BE49-F238E27FC236}">
                <a16:creationId xmlns:a16="http://schemas.microsoft.com/office/drawing/2014/main" id="{B6A14FE5-8917-8FD7-AE68-6F85F5216BDE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90914" y="-308894"/>
            <a:ext cx="2601283" cy="2365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" name="object 76">
            <a:extLst>
              <a:ext uri="{FF2B5EF4-FFF2-40B4-BE49-F238E27FC236}">
                <a16:creationId xmlns:a16="http://schemas.microsoft.com/office/drawing/2014/main" id="{2C7B40C9-3458-829A-E3AC-3DFD1024EDF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97937" y="355599"/>
            <a:ext cx="1077963" cy="99268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306305" y="1908047"/>
            <a:ext cx="3597275" cy="1132840"/>
            <a:chOff x="6306305" y="1908047"/>
            <a:chExt cx="3597275" cy="1132840"/>
          </a:xfrm>
        </p:grpSpPr>
        <p:sp>
          <p:nvSpPr>
            <p:cNvPr id="25" name="object 25"/>
            <p:cNvSpPr/>
            <p:nvPr/>
          </p:nvSpPr>
          <p:spPr>
            <a:xfrm>
              <a:off x="6332221" y="1908047"/>
              <a:ext cx="816610" cy="695960"/>
            </a:xfrm>
            <a:custGeom>
              <a:avLst/>
              <a:gdLst/>
              <a:ahLst/>
              <a:cxnLst/>
              <a:rect l="l" t="t" r="r" b="b"/>
              <a:pathLst>
                <a:path w="816609" h="695960">
                  <a:moveTo>
                    <a:pt x="377647" y="0"/>
                  </a:moveTo>
                  <a:lnTo>
                    <a:pt x="310362" y="3302"/>
                  </a:lnTo>
                  <a:lnTo>
                    <a:pt x="245757" y="15227"/>
                  </a:lnTo>
                  <a:lnTo>
                    <a:pt x="174155" y="42659"/>
                  </a:lnTo>
                  <a:lnTo>
                    <a:pt x="119316" y="80238"/>
                  </a:lnTo>
                  <a:lnTo>
                    <a:pt x="76923" y="127457"/>
                  </a:lnTo>
                  <a:lnTo>
                    <a:pt x="45313" y="182435"/>
                  </a:lnTo>
                  <a:lnTo>
                    <a:pt x="22974" y="243370"/>
                  </a:lnTo>
                  <a:lnTo>
                    <a:pt x="7873" y="308749"/>
                  </a:lnTo>
                  <a:lnTo>
                    <a:pt x="0" y="374764"/>
                  </a:lnTo>
                  <a:lnTo>
                    <a:pt x="1142" y="406501"/>
                  </a:lnTo>
                  <a:lnTo>
                    <a:pt x="13830" y="467817"/>
                  </a:lnTo>
                  <a:lnTo>
                    <a:pt x="39090" y="525081"/>
                  </a:lnTo>
                  <a:lnTo>
                    <a:pt x="75145" y="576618"/>
                  </a:lnTo>
                  <a:lnTo>
                    <a:pt x="120459" y="620674"/>
                  </a:lnTo>
                  <a:lnTo>
                    <a:pt x="173520" y="655967"/>
                  </a:lnTo>
                  <a:lnTo>
                    <a:pt x="232676" y="680593"/>
                  </a:lnTo>
                  <a:lnTo>
                    <a:pt x="296532" y="693166"/>
                  </a:lnTo>
                  <a:lnTo>
                    <a:pt x="360768" y="695706"/>
                  </a:lnTo>
                  <a:lnTo>
                    <a:pt x="393509" y="695325"/>
                  </a:lnTo>
                  <a:lnTo>
                    <a:pt x="459143" y="690499"/>
                  </a:lnTo>
                  <a:lnTo>
                    <a:pt x="523760" y="679831"/>
                  </a:lnTo>
                  <a:lnTo>
                    <a:pt x="585698" y="662317"/>
                  </a:lnTo>
                  <a:lnTo>
                    <a:pt x="643458" y="637057"/>
                  </a:lnTo>
                  <a:lnTo>
                    <a:pt x="699058" y="600367"/>
                  </a:lnTo>
                  <a:lnTo>
                    <a:pt x="746023" y="552754"/>
                  </a:lnTo>
                  <a:lnTo>
                    <a:pt x="782459" y="492836"/>
                  </a:lnTo>
                  <a:lnTo>
                    <a:pt x="805560" y="428345"/>
                  </a:lnTo>
                  <a:lnTo>
                    <a:pt x="815975" y="361696"/>
                  </a:lnTo>
                  <a:lnTo>
                    <a:pt x="816355" y="328434"/>
                  </a:lnTo>
                  <a:lnTo>
                    <a:pt x="813561" y="295414"/>
                  </a:lnTo>
                  <a:lnTo>
                    <a:pt x="798448" y="231686"/>
                  </a:lnTo>
                  <a:lnTo>
                    <a:pt x="770788" y="172529"/>
                  </a:lnTo>
                  <a:lnTo>
                    <a:pt x="730669" y="120357"/>
                  </a:lnTo>
                  <a:lnTo>
                    <a:pt x="688657" y="84416"/>
                  </a:lnTo>
                  <a:lnTo>
                    <a:pt x="638505" y="55854"/>
                  </a:lnTo>
                  <a:lnTo>
                    <a:pt x="577964" y="33388"/>
                  </a:lnTo>
                  <a:lnTo>
                    <a:pt x="513092" y="15989"/>
                  </a:lnTo>
                  <a:lnTo>
                    <a:pt x="445808" y="4572"/>
                  </a:lnTo>
                  <a:lnTo>
                    <a:pt x="377647" y="0"/>
                  </a:lnTo>
                  <a:close/>
                </a:path>
              </a:pathLst>
            </a:custGeom>
            <a:solidFill>
              <a:srgbClr val="00C0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6299" y="2324099"/>
              <a:ext cx="299720" cy="530225"/>
            </a:xfrm>
            <a:custGeom>
              <a:avLst/>
              <a:gdLst/>
              <a:ahLst/>
              <a:cxnLst/>
              <a:rect l="l" t="t" r="r" b="b"/>
              <a:pathLst>
                <a:path w="299720" h="530225">
                  <a:moveTo>
                    <a:pt x="154635" y="240982"/>
                  </a:moveTo>
                  <a:lnTo>
                    <a:pt x="149936" y="237299"/>
                  </a:lnTo>
                  <a:lnTo>
                    <a:pt x="147256" y="239839"/>
                  </a:lnTo>
                  <a:lnTo>
                    <a:pt x="139369" y="244157"/>
                  </a:lnTo>
                  <a:lnTo>
                    <a:pt x="130733" y="244538"/>
                  </a:lnTo>
                  <a:lnTo>
                    <a:pt x="122212" y="241871"/>
                  </a:lnTo>
                  <a:lnTo>
                    <a:pt x="114579" y="236791"/>
                  </a:lnTo>
                  <a:lnTo>
                    <a:pt x="119532" y="236664"/>
                  </a:lnTo>
                  <a:lnTo>
                    <a:pt x="124371" y="235775"/>
                  </a:lnTo>
                  <a:lnTo>
                    <a:pt x="141414" y="213156"/>
                  </a:lnTo>
                  <a:lnTo>
                    <a:pt x="141287" y="202742"/>
                  </a:lnTo>
                  <a:lnTo>
                    <a:pt x="135305" y="203377"/>
                  </a:lnTo>
                  <a:lnTo>
                    <a:pt x="135559" y="207187"/>
                  </a:lnTo>
                  <a:lnTo>
                    <a:pt x="135432" y="212648"/>
                  </a:lnTo>
                  <a:lnTo>
                    <a:pt x="115595" y="231076"/>
                  </a:lnTo>
                  <a:lnTo>
                    <a:pt x="110896" y="230695"/>
                  </a:lnTo>
                  <a:lnTo>
                    <a:pt x="109867" y="229679"/>
                  </a:lnTo>
                  <a:lnTo>
                    <a:pt x="49466" y="207949"/>
                  </a:lnTo>
                  <a:lnTo>
                    <a:pt x="18948" y="157772"/>
                  </a:lnTo>
                  <a:lnTo>
                    <a:pt x="8521" y="118783"/>
                  </a:lnTo>
                  <a:lnTo>
                    <a:pt x="6108" y="98831"/>
                  </a:lnTo>
                  <a:lnTo>
                    <a:pt x="6489" y="78638"/>
                  </a:lnTo>
                  <a:lnTo>
                    <a:pt x="10299" y="59334"/>
                  </a:lnTo>
                  <a:lnTo>
                    <a:pt x="16662" y="40398"/>
                  </a:lnTo>
                  <a:lnTo>
                    <a:pt x="33197" y="0"/>
                  </a:lnTo>
                  <a:lnTo>
                    <a:pt x="10566" y="40652"/>
                  </a:lnTo>
                  <a:lnTo>
                    <a:pt x="127" y="81813"/>
                  </a:lnTo>
                  <a:lnTo>
                    <a:pt x="0" y="102514"/>
                  </a:lnTo>
                  <a:lnTo>
                    <a:pt x="3060" y="123101"/>
                  </a:lnTo>
                  <a:lnTo>
                    <a:pt x="14503" y="163245"/>
                  </a:lnTo>
                  <a:lnTo>
                    <a:pt x="45656" y="212394"/>
                  </a:lnTo>
                  <a:lnTo>
                    <a:pt x="102755" y="234505"/>
                  </a:lnTo>
                  <a:lnTo>
                    <a:pt x="103644" y="248221"/>
                  </a:lnTo>
                  <a:lnTo>
                    <a:pt x="107200" y="261175"/>
                  </a:lnTo>
                  <a:lnTo>
                    <a:pt x="114452" y="272110"/>
                  </a:lnTo>
                  <a:lnTo>
                    <a:pt x="126276" y="279857"/>
                  </a:lnTo>
                  <a:lnTo>
                    <a:pt x="129844" y="281381"/>
                  </a:lnTo>
                  <a:lnTo>
                    <a:pt x="132257" y="276047"/>
                  </a:lnTo>
                  <a:lnTo>
                    <a:pt x="128689" y="274650"/>
                  </a:lnTo>
                  <a:lnTo>
                    <a:pt x="119278" y="268554"/>
                  </a:lnTo>
                  <a:lnTo>
                    <a:pt x="113309" y="260159"/>
                  </a:lnTo>
                  <a:lnTo>
                    <a:pt x="109867" y="250253"/>
                  </a:lnTo>
                  <a:lnTo>
                    <a:pt x="108724" y="239458"/>
                  </a:lnTo>
                  <a:lnTo>
                    <a:pt x="118516" y="246570"/>
                  </a:lnTo>
                  <a:lnTo>
                    <a:pt x="129844" y="250126"/>
                  </a:lnTo>
                  <a:lnTo>
                    <a:pt x="141287" y="249491"/>
                  </a:lnTo>
                  <a:lnTo>
                    <a:pt x="151841" y="243522"/>
                  </a:lnTo>
                  <a:lnTo>
                    <a:pt x="154635" y="240982"/>
                  </a:lnTo>
                  <a:close/>
                </a:path>
                <a:path w="299720" h="530225">
                  <a:moveTo>
                    <a:pt x="299097" y="258254"/>
                  </a:moveTo>
                  <a:lnTo>
                    <a:pt x="289166" y="297002"/>
                  </a:lnTo>
                  <a:lnTo>
                    <a:pt x="284327" y="365848"/>
                  </a:lnTo>
                  <a:lnTo>
                    <a:pt x="277482" y="499110"/>
                  </a:lnTo>
                  <a:lnTo>
                    <a:pt x="239585" y="503174"/>
                  </a:lnTo>
                  <a:lnTo>
                    <a:pt x="200152" y="520065"/>
                  </a:lnTo>
                  <a:lnTo>
                    <a:pt x="196735" y="522732"/>
                  </a:lnTo>
                  <a:lnTo>
                    <a:pt x="198374" y="530225"/>
                  </a:lnTo>
                  <a:lnTo>
                    <a:pt x="202069" y="527558"/>
                  </a:lnTo>
                  <a:lnTo>
                    <a:pt x="221018" y="516890"/>
                  </a:lnTo>
                  <a:lnTo>
                    <a:pt x="240728" y="511175"/>
                  </a:lnTo>
                  <a:lnTo>
                    <a:pt x="260553" y="508508"/>
                  </a:lnTo>
                  <a:lnTo>
                    <a:pt x="282308" y="506984"/>
                  </a:lnTo>
                  <a:lnTo>
                    <a:pt x="283197" y="504444"/>
                  </a:lnTo>
                  <a:lnTo>
                    <a:pt x="285242" y="468236"/>
                  </a:lnTo>
                  <a:lnTo>
                    <a:pt x="288544" y="400024"/>
                  </a:lnTo>
                  <a:lnTo>
                    <a:pt x="292608" y="331419"/>
                  </a:lnTo>
                  <a:lnTo>
                    <a:pt x="295160" y="297637"/>
                  </a:lnTo>
                  <a:lnTo>
                    <a:pt x="299097" y="258254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7052" y="2578607"/>
              <a:ext cx="68567" cy="2118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04307" y="2366771"/>
              <a:ext cx="127635" cy="259079"/>
            </a:xfrm>
            <a:custGeom>
              <a:avLst/>
              <a:gdLst/>
              <a:ahLst/>
              <a:cxnLst/>
              <a:rect l="l" t="t" r="r" b="b"/>
              <a:pathLst>
                <a:path w="127634" h="259080">
                  <a:moveTo>
                    <a:pt x="113195" y="0"/>
                  </a:moveTo>
                  <a:lnTo>
                    <a:pt x="112814" y="3682"/>
                  </a:lnTo>
                  <a:lnTo>
                    <a:pt x="112687" y="16383"/>
                  </a:lnTo>
                  <a:lnTo>
                    <a:pt x="114465" y="28956"/>
                  </a:lnTo>
                  <a:lnTo>
                    <a:pt x="116992" y="41402"/>
                  </a:lnTo>
                  <a:lnTo>
                    <a:pt x="119151" y="53975"/>
                  </a:lnTo>
                  <a:lnTo>
                    <a:pt x="120535" y="72390"/>
                  </a:lnTo>
                  <a:lnTo>
                    <a:pt x="120408" y="90551"/>
                  </a:lnTo>
                  <a:lnTo>
                    <a:pt x="119024" y="108712"/>
                  </a:lnTo>
                  <a:lnTo>
                    <a:pt x="110032" y="154178"/>
                  </a:lnTo>
                  <a:lnTo>
                    <a:pt x="98247" y="178562"/>
                  </a:lnTo>
                  <a:lnTo>
                    <a:pt x="80403" y="198501"/>
                  </a:lnTo>
                  <a:lnTo>
                    <a:pt x="55702" y="212471"/>
                  </a:lnTo>
                  <a:lnTo>
                    <a:pt x="55079" y="211963"/>
                  </a:lnTo>
                  <a:lnTo>
                    <a:pt x="54063" y="211709"/>
                  </a:lnTo>
                  <a:lnTo>
                    <a:pt x="26962" y="192278"/>
                  </a:lnTo>
                  <a:lnTo>
                    <a:pt x="24307" y="177927"/>
                  </a:lnTo>
                  <a:lnTo>
                    <a:pt x="18351" y="178562"/>
                  </a:lnTo>
                  <a:lnTo>
                    <a:pt x="33680" y="210565"/>
                  </a:lnTo>
                  <a:lnTo>
                    <a:pt x="43421" y="216154"/>
                  </a:lnTo>
                  <a:lnTo>
                    <a:pt x="34061" y="218313"/>
                  </a:lnTo>
                  <a:lnTo>
                    <a:pt x="24561" y="219075"/>
                  </a:lnTo>
                  <a:lnTo>
                    <a:pt x="14808" y="218694"/>
                  </a:lnTo>
                  <a:lnTo>
                    <a:pt x="4800" y="217551"/>
                  </a:lnTo>
                  <a:lnTo>
                    <a:pt x="1003" y="216915"/>
                  </a:lnTo>
                  <a:lnTo>
                    <a:pt x="0" y="222631"/>
                  </a:lnTo>
                  <a:lnTo>
                    <a:pt x="15697" y="224536"/>
                  </a:lnTo>
                  <a:lnTo>
                    <a:pt x="27216" y="224790"/>
                  </a:lnTo>
                  <a:lnTo>
                    <a:pt x="38481" y="223393"/>
                  </a:lnTo>
                  <a:lnTo>
                    <a:pt x="49631" y="220218"/>
                  </a:lnTo>
                  <a:lnTo>
                    <a:pt x="46977" y="228854"/>
                  </a:lnTo>
                  <a:lnTo>
                    <a:pt x="44056" y="237363"/>
                  </a:lnTo>
                  <a:lnTo>
                    <a:pt x="39878" y="245110"/>
                  </a:lnTo>
                  <a:lnTo>
                    <a:pt x="33045" y="251714"/>
                  </a:lnTo>
                  <a:lnTo>
                    <a:pt x="29883" y="253872"/>
                  </a:lnTo>
                  <a:lnTo>
                    <a:pt x="33426" y="258572"/>
                  </a:lnTo>
                  <a:lnTo>
                    <a:pt x="36588" y="256413"/>
                  </a:lnTo>
                  <a:lnTo>
                    <a:pt x="44691" y="248539"/>
                  </a:lnTo>
                  <a:lnTo>
                    <a:pt x="49504" y="239395"/>
                  </a:lnTo>
                  <a:lnTo>
                    <a:pt x="56464" y="218440"/>
                  </a:lnTo>
                  <a:lnTo>
                    <a:pt x="79133" y="207010"/>
                  </a:lnTo>
                  <a:lnTo>
                    <a:pt x="109524" y="170815"/>
                  </a:lnTo>
                  <a:lnTo>
                    <a:pt x="122313" y="131191"/>
                  </a:lnTo>
                  <a:lnTo>
                    <a:pt x="126492" y="97536"/>
                  </a:lnTo>
                  <a:lnTo>
                    <a:pt x="127254" y="80645"/>
                  </a:lnTo>
                  <a:lnTo>
                    <a:pt x="125603" y="61594"/>
                  </a:lnTo>
                  <a:lnTo>
                    <a:pt x="122059" y="42545"/>
                  </a:lnTo>
                  <a:lnTo>
                    <a:pt x="119024" y="23495"/>
                  </a:lnTo>
                  <a:lnTo>
                    <a:pt x="118770" y="4572"/>
                  </a:lnTo>
                  <a:lnTo>
                    <a:pt x="119151" y="889"/>
                  </a:lnTo>
                  <a:lnTo>
                    <a:pt x="113195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0340" y="2045220"/>
              <a:ext cx="403860" cy="51435"/>
            </a:xfrm>
            <a:custGeom>
              <a:avLst/>
              <a:gdLst/>
              <a:ahLst/>
              <a:cxnLst/>
              <a:rect l="l" t="t" r="r" b="b"/>
              <a:pathLst>
                <a:path w="403859" h="51435">
                  <a:moveTo>
                    <a:pt x="40386" y="21678"/>
                  </a:moveTo>
                  <a:lnTo>
                    <a:pt x="21209" y="0"/>
                  </a:lnTo>
                  <a:lnTo>
                    <a:pt x="16002" y="1003"/>
                  </a:lnTo>
                  <a:lnTo>
                    <a:pt x="8255" y="5041"/>
                  </a:lnTo>
                  <a:lnTo>
                    <a:pt x="3683" y="11214"/>
                  </a:lnTo>
                  <a:lnTo>
                    <a:pt x="2654" y="13614"/>
                  </a:lnTo>
                  <a:lnTo>
                    <a:pt x="1778" y="14998"/>
                  </a:lnTo>
                  <a:lnTo>
                    <a:pt x="1130" y="16510"/>
                  </a:lnTo>
                  <a:lnTo>
                    <a:pt x="762" y="18021"/>
                  </a:lnTo>
                  <a:lnTo>
                    <a:pt x="0" y="23190"/>
                  </a:lnTo>
                  <a:lnTo>
                    <a:pt x="635" y="28359"/>
                  </a:lnTo>
                  <a:lnTo>
                    <a:pt x="2413" y="33147"/>
                  </a:lnTo>
                  <a:lnTo>
                    <a:pt x="5334" y="37312"/>
                  </a:lnTo>
                  <a:lnTo>
                    <a:pt x="9131" y="41338"/>
                  </a:lnTo>
                  <a:lnTo>
                    <a:pt x="14605" y="43865"/>
                  </a:lnTo>
                  <a:lnTo>
                    <a:pt x="20180" y="43738"/>
                  </a:lnTo>
                  <a:lnTo>
                    <a:pt x="28181" y="41846"/>
                  </a:lnTo>
                  <a:lnTo>
                    <a:pt x="34798" y="37058"/>
                  </a:lnTo>
                  <a:lnTo>
                    <a:pt x="39116" y="29997"/>
                  </a:lnTo>
                  <a:lnTo>
                    <a:pt x="40386" y="21678"/>
                  </a:lnTo>
                  <a:close/>
                </a:path>
                <a:path w="403859" h="51435">
                  <a:moveTo>
                    <a:pt x="403606" y="32258"/>
                  </a:moveTo>
                  <a:lnTo>
                    <a:pt x="389382" y="8432"/>
                  </a:lnTo>
                  <a:lnTo>
                    <a:pt x="384937" y="7556"/>
                  </a:lnTo>
                  <a:lnTo>
                    <a:pt x="376682" y="8559"/>
                  </a:lnTo>
                  <a:lnTo>
                    <a:pt x="372999" y="10198"/>
                  </a:lnTo>
                  <a:lnTo>
                    <a:pt x="369189" y="13855"/>
                  </a:lnTo>
                  <a:lnTo>
                    <a:pt x="367157" y="16751"/>
                  </a:lnTo>
                  <a:lnTo>
                    <a:pt x="364109" y="20027"/>
                  </a:lnTo>
                  <a:lnTo>
                    <a:pt x="362331" y="24193"/>
                  </a:lnTo>
                  <a:lnTo>
                    <a:pt x="361823" y="32766"/>
                  </a:lnTo>
                  <a:lnTo>
                    <a:pt x="363093" y="36537"/>
                  </a:lnTo>
                  <a:lnTo>
                    <a:pt x="385064" y="51041"/>
                  </a:lnTo>
                  <a:lnTo>
                    <a:pt x="393446" y="48641"/>
                  </a:lnTo>
                  <a:lnTo>
                    <a:pt x="398272" y="45364"/>
                  </a:lnTo>
                  <a:lnTo>
                    <a:pt x="401066" y="40322"/>
                  </a:lnTo>
                  <a:lnTo>
                    <a:pt x="403606" y="32258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2614" y="2139694"/>
              <a:ext cx="464820" cy="318135"/>
            </a:xfrm>
            <a:custGeom>
              <a:avLst/>
              <a:gdLst/>
              <a:ahLst/>
              <a:cxnLst/>
              <a:rect l="l" t="t" r="r" b="b"/>
              <a:pathLst>
                <a:path w="464820" h="318135">
                  <a:moveTo>
                    <a:pt x="148589" y="126"/>
                  </a:moveTo>
                  <a:lnTo>
                    <a:pt x="116712" y="0"/>
                  </a:lnTo>
                  <a:lnTo>
                    <a:pt x="57911" y="16243"/>
                  </a:lnTo>
                  <a:lnTo>
                    <a:pt x="15239" y="58623"/>
                  </a:lnTo>
                  <a:lnTo>
                    <a:pt x="0" y="118529"/>
                  </a:lnTo>
                  <a:lnTo>
                    <a:pt x="2539" y="149745"/>
                  </a:lnTo>
                  <a:lnTo>
                    <a:pt x="24129" y="209638"/>
                  </a:lnTo>
                  <a:lnTo>
                    <a:pt x="62102" y="260781"/>
                  </a:lnTo>
                  <a:lnTo>
                    <a:pt x="115188" y="298716"/>
                  </a:lnTo>
                  <a:lnTo>
                    <a:pt x="179577" y="316864"/>
                  </a:lnTo>
                  <a:lnTo>
                    <a:pt x="212851" y="318134"/>
                  </a:lnTo>
                  <a:lnTo>
                    <a:pt x="246506" y="315086"/>
                  </a:lnTo>
                  <a:lnTo>
                    <a:pt x="312673" y="298208"/>
                  </a:lnTo>
                  <a:lnTo>
                    <a:pt x="373125" y="270675"/>
                  </a:lnTo>
                  <a:lnTo>
                    <a:pt x="424179" y="231089"/>
                  </a:lnTo>
                  <a:lnTo>
                    <a:pt x="457199" y="174993"/>
                  </a:lnTo>
                  <a:lnTo>
                    <a:pt x="464565" y="107099"/>
                  </a:lnTo>
                  <a:lnTo>
                    <a:pt x="457707" y="74612"/>
                  </a:lnTo>
                  <a:lnTo>
                    <a:pt x="416813" y="23228"/>
                  </a:lnTo>
                  <a:lnTo>
                    <a:pt x="351154" y="9512"/>
                  </a:lnTo>
                  <a:lnTo>
                    <a:pt x="289686" y="14465"/>
                  </a:lnTo>
                  <a:lnTo>
                    <a:pt x="269112" y="15481"/>
                  </a:lnTo>
                  <a:lnTo>
                    <a:pt x="247649" y="15354"/>
                  </a:lnTo>
                  <a:lnTo>
                    <a:pt x="226694" y="13576"/>
                  </a:lnTo>
                  <a:lnTo>
                    <a:pt x="205866" y="10274"/>
                  </a:lnTo>
                  <a:lnTo>
                    <a:pt x="183260" y="4952"/>
                  </a:lnTo>
                  <a:lnTo>
                    <a:pt x="180339" y="4825"/>
                  </a:lnTo>
                  <a:lnTo>
                    <a:pt x="148589" y="1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589776" y="2226563"/>
              <a:ext cx="318135" cy="231140"/>
            </a:xfrm>
            <a:custGeom>
              <a:avLst/>
              <a:gdLst/>
              <a:ahLst/>
              <a:cxnLst/>
              <a:rect l="l" t="t" r="r" b="b"/>
              <a:pathLst>
                <a:path w="318134" h="231139">
                  <a:moveTo>
                    <a:pt x="94157" y="0"/>
                  </a:moveTo>
                  <a:lnTo>
                    <a:pt x="57480" y="1397"/>
                  </a:lnTo>
                  <a:lnTo>
                    <a:pt x="27660" y="15481"/>
                  </a:lnTo>
                  <a:lnTo>
                    <a:pt x="6222" y="39979"/>
                  </a:lnTo>
                  <a:lnTo>
                    <a:pt x="0" y="75907"/>
                  </a:lnTo>
                  <a:lnTo>
                    <a:pt x="2158" y="94691"/>
                  </a:lnTo>
                  <a:lnTo>
                    <a:pt x="6349" y="112077"/>
                  </a:lnTo>
                  <a:lnTo>
                    <a:pt x="12687" y="130225"/>
                  </a:lnTo>
                  <a:lnTo>
                    <a:pt x="19926" y="148005"/>
                  </a:lnTo>
                  <a:lnTo>
                    <a:pt x="26517" y="165900"/>
                  </a:lnTo>
                  <a:lnTo>
                    <a:pt x="31089" y="184429"/>
                  </a:lnTo>
                  <a:lnTo>
                    <a:pt x="31978" y="196240"/>
                  </a:lnTo>
                  <a:lnTo>
                    <a:pt x="31089" y="207149"/>
                  </a:lnTo>
                  <a:lnTo>
                    <a:pt x="28422" y="217436"/>
                  </a:lnTo>
                  <a:lnTo>
                    <a:pt x="24104" y="227203"/>
                  </a:lnTo>
                  <a:lnTo>
                    <a:pt x="55333" y="231140"/>
                  </a:lnTo>
                  <a:lnTo>
                    <a:pt x="118783" y="227203"/>
                  </a:lnTo>
                  <a:lnTo>
                    <a:pt x="180962" y="210578"/>
                  </a:lnTo>
                  <a:lnTo>
                    <a:pt x="240347" y="183921"/>
                  </a:lnTo>
                  <a:lnTo>
                    <a:pt x="292379" y="144195"/>
                  </a:lnTo>
                  <a:lnTo>
                    <a:pt x="318134" y="107124"/>
                  </a:lnTo>
                  <a:lnTo>
                    <a:pt x="300875" y="117030"/>
                  </a:lnTo>
                  <a:lnTo>
                    <a:pt x="281711" y="118808"/>
                  </a:lnTo>
                  <a:lnTo>
                    <a:pt x="242760" y="108394"/>
                  </a:lnTo>
                  <a:lnTo>
                    <a:pt x="208749" y="87579"/>
                  </a:lnTo>
                  <a:lnTo>
                    <a:pt x="180454" y="59651"/>
                  </a:lnTo>
                  <a:lnTo>
                    <a:pt x="155193" y="34264"/>
                  </a:lnTo>
                  <a:lnTo>
                    <a:pt x="126517" y="12687"/>
                  </a:lnTo>
                  <a:lnTo>
                    <a:pt x="94157" y="0"/>
                  </a:lnTo>
                  <a:close/>
                </a:path>
              </a:pathLst>
            </a:custGeom>
            <a:solidFill>
              <a:srgbClr val="EF5D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12052" y="2139696"/>
              <a:ext cx="172211" cy="609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26936" y="2148839"/>
              <a:ext cx="155447" cy="685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04432" y="2346959"/>
              <a:ext cx="240779" cy="103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87896" y="2356103"/>
              <a:ext cx="51815" cy="685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592563" y="2412491"/>
              <a:ext cx="903605" cy="429895"/>
            </a:xfrm>
            <a:custGeom>
              <a:avLst/>
              <a:gdLst/>
              <a:ahLst/>
              <a:cxnLst/>
              <a:rect l="l" t="t" r="r" b="b"/>
              <a:pathLst>
                <a:path w="903604" h="429894">
                  <a:moveTo>
                    <a:pt x="606767" y="0"/>
                  </a:moveTo>
                  <a:lnTo>
                    <a:pt x="539953" y="254"/>
                  </a:lnTo>
                  <a:lnTo>
                    <a:pt x="472897" y="1778"/>
                  </a:lnTo>
                  <a:lnTo>
                    <a:pt x="405828" y="4699"/>
                  </a:lnTo>
                  <a:lnTo>
                    <a:pt x="339267" y="9398"/>
                  </a:lnTo>
                  <a:lnTo>
                    <a:pt x="273596" y="16129"/>
                  </a:lnTo>
                  <a:lnTo>
                    <a:pt x="209080" y="25514"/>
                  </a:lnTo>
                  <a:lnTo>
                    <a:pt x="146329" y="41897"/>
                  </a:lnTo>
                  <a:lnTo>
                    <a:pt x="89039" y="67284"/>
                  </a:lnTo>
                  <a:lnTo>
                    <a:pt x="42303" y="103098"/>
                  </a:lnTo>
                  <a:lnTo>
                    <a:pt x="10922" y="150964"/>
                  </a:lnTo>
                  <a:lnTo>
                    <a:pt x="0" y="212153"/>
                  </a:lnTo>
                  <a:lnTo>
                    <a:pt x="2921" y="245414"/>
                  </a:lnTo>
                  <a:lnTo>
                    <a:pt x="20459" y="301790"/>
                  </a:lnTo>
                  <a:lnTo>
                    <a:pt x="51574" y="345592"/>
                  </a:lnTo>
                  <a:lnTo>
                    <a:pt x="93484" y="378472"/>
                  </a:lnTo>
                  <a:lnTo>
                    <a:pt x="143662" y="401840"/>
                  </a:lnTo>
                  <a:lnTo>
                    <a:pt x="199415" y="417195"/>
                  </a:lnTo>
                  <a:lnTo>
                    <a:pt x="257975" y="425831"/>
                  </a:lnTo>
                  <a:lnTo>
                    <a:pt x="316915" y="429387"/>
                  </a:lnTo>
                  <a:lnTo>
                    <a:pt x="345490" y="429641"/>
                  </a:lnTo>
                  <a:lnTo>
                    <a:pt x="404304" y="428498"/>
                  </a:lnTo>
                  <a:lnTo>
                    <a:pt x="469582" y="424942"/>
                  </a:lnTo>
                  <a:lnTo>
                    <a:pt x="537794" y="417576"/>
                  </a:lnTo>
                  <a:lnTo>
                    <a:pt x="606640" y="405904"/>
                  </a:lnTo>
                  <a:lnTo>
                    <a:pt x="674090" y="389013"/>
                  </a:lnTo>
                  <a:lnTo>
                    <a:pt x="737984" y="366039"/>
                  </a:lnTo>
                  <a:lnTo>
                    <a:pt x="785355" y="342671"/>
                  </a:lnTo>
                  <a:lnTo>
                    <a:pt x="828027" y="314490"/>
                  </a:lnTo>
                  <a:lnTo>
                    <a:pt x="873633" y="268147"/>
                  </a:lnTo>
                  <a:lnTo>
                    <a:pt x="898017" y="218122"/>
                  </a:lnTo>
                  <a:lnTo>
                    <a:pt x="903478" y="167335"/>
                  </a:lnTo>
                  <a:lnTo>
                    <a:pt x="899668" y="142582"/>
                  </a:lnTo>
                  <a:lnTo>
                    <a:pt x="880364" y="95986"/>
                  </a:lnTo>
                  <a:lnTo>
                    <a:pt x="847217" y="55740"/>
                  </a:lnTo>
                  <a:lnTo>
                    <a:pt x="802119" y="24752"/>
                  </a:lnTo>
                  <a:lnTo>
                    <a:pt x="747128" y="5842"/>
                  </a:lnTo>
                  <a:lnTo>
                    <a:pt x="639914" y="254"/>
                  </a:lnTo>
                  <a:lnTo>
                    <a:pt x="606767" y="0"/>
                  </a:lnTo>
                  <a:close/>
                </a:path>
              </a:pathLst>
            </a:custGeom>
            <a:solidFill>
              <a:srgbClr val="9463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44612" y="2842259"/>
              <a:ext cx="68567" cy="1981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59496" y="2825495"/>
              <a:ext cx="120395" cy="1021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85304" y="2555748"/>
              <a:ext cx="231647" cy="883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85632" y="2429256"/>
              <a:ext cx="190498" cy="1356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15072" y="2540507"/>
              <a:ext cx="77723" cy="868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77784" y="2506980"/>
              <a:ext cx="68579" cy="853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87283" y="2618231"/>
              <a:ext cx="103631" cy="1295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985506" y="2116073"/>
              <a:ext cx="805815" cy="585470"/>
            </a:xfrm>
            <a:custGeom>
              <a:avLst/>
              <a:gdLst/>
              <a:ahLst/>
              <a:cxnLst/>
              <a:rect l="l" t="t" r="r" b="b"/>
              <a:pathLst>
                <a:path w="805815" h="585469">
                  <a:moveTo>
                    <a:pt x="592518" y="0"/>
                  </a:moveTo>
                  <a:lnTo>
                    <a:pt x="551764" y="2794"/>
                  </a:lnTo>
                  <a:lnTo>
                    <a:pt x="508723" y="8763"/>
                  </a:lnTo>
                  <a:lnTo>
                    <a:pt x="463778" y="17132"/>
                  </a:lnTo>
                  <a:lnTo>
                    <a:pt x="417309" y="27038"/>
                  </a:lnTo>
                  <a:lnTo>
                    <a:pt x="383285" y="33388"/>
                  </a:lnTo>
                  <a:lnTo>
                    <a:pt x="346214" y="38595"/>
                  </a:lnTo>
                  <a:lnTo>
                    <a:pt x="266357" y="48869"/>
                  </a:lnTo>
                  <a:lnTo>
                    <a:pt x="225602" y="55219"/>
                  </a:lnTo>
                  <a:lnTo>
                    <a:pt x="185483" y="63601"/>
                  </a:lnTo>
                  <a:lnTo>
                    <a:pt x="147142" y="74510"/>
                  </a:lnTo>
                  <a:lnTo>
                    <a:pt x="111213" y="88734"/>
                  </a:lnTo>
                  <a:lnTo>
                    <a:pt x="45707" y="136080"/>
                  </a:lnTo>
                  <a:lnTo>
                    <a:pt x="20815" y="173659"/>
                  </a:lnTo>
                  <a:lnTo>
                    <a:pt x="5079" y="228498"/>
                  </a:lnTo>
                  <a:lnTo>
                    <a:pt x="0" y="298196"/>
                  </a:lnTo>
                  <a:lnTo>
                    <a:pt x="1777" y="336283"/>
                  </a:lnTo>
                  <a:lnTo>
                    <a:pt x="6464" y="374865"/>
                  </a:lnTo>
                  <a:lnTo>
                    <a:pt x="14211" y="413080"/>
                  </a:lnTo>
                  <a:lnTo>
                    <a:pt x="25006" y="449897"/>
                  </a:lnTo>
                  <a:lnTo>
                    <a:pt x="56616" y="515137"/>
                  </a:lnTo>
                  <a:lnTo>
                    <a:pt x="101688" y="562368"/>
                  </a:lnTo>
                  <a:lnTo>
                    <a:pt x="161239" y="583184"/>
                  </a:lnTo>
                  <a:lnTo>
                    <a:pt x="198945" y="584962"/>
                  </a:lnTo>
                  <a:lnTo>
                    <a:pt x="237794" y="584581"/>
                  </a:lnTo>
                  <a:lnTo>
                    <a:pt x="277660" y="582422"/>
                  </a:lnTo>
                  <a:lnTo>
                    <a:pt x="318160" y="578231"/>
                  </a:lnTo>
                  <a:lnTo>
                    <a:pt x="359295" y="572262"/>
                  </a:lnTo>
                  <a:lnTo>
                    <a:pt x="400430" y="564527"/>
                  </a:lnTo>
                  <a:lnTo>
                    <a:pt x="441693" y="555129"/>
                  </a:lnTo>
                  <a:lnTo>
                    <a:pt x="482701" y="544080"/>
                  </a:lnTo>
                  <a:lnTo>
                    <a:pt x="523201" y="531393"/>
                  </a:lnTo>
                  <a:lnTo>
                    <a:pt x="562940" y="517169"/>
                  </a:lnTo>
                  <a:lnTo>
                    <a:pt x="601789" y="501561"/>
                  </a:lnTo>
                  <a:lnTo>
                    <a:pt x="639368" y="484416"/>
                  </a:lnTo>
                  <a:lnTo>
                    <a:pt x="675424" y="466013"/>
                  </a:lnTo>
                  <a:lnTo>
                    <a:pt x="709828" y="446214"/>
                  </a:lnTo>
                  <a:lnTo>
                    <a:pt x="742327" y="425272"/>
                  </a:lnTo>
                  <a:lnTo>
                    <a:pt x="787780" y="383501"/>
                  </a:lnTo>
                  <a:lnTo>
                    <a:pt x="805687" y="313931"/>
                  </a:lnTo>
                  <a:lnTo>
                    <a:pt x="804544" y="275602"/>
                  </a:lnTo>
                  <a:lnTo>
                    <a:pt x="796797" y="201968"/>
                  </a:lnTo>
                  <a:lnTo>
                    <a:pt x="790447" y="153733"/>
                  </a:lnTo>
                  <a:lnTo>
                    <a:pt x="779652" y="113233"/>
                  </a:lnTo>
                  <a:lnTo>
                    <a:pt x="746010" y="53187"/>
                  </a:lnTo>
                  <a:lnTo>
                    <a:pt x="666026" y="6604"/>
                  </a:lnTo>
                  <a:lnTo>
                    <a:pt x="630732" y="1016"/>
                  </a:lnTo>
                  <a:lnTo>
                    <a:pt x="592518" y="0"/>
                  </a:lnTo>
                  <a:close/>
                </a:path>
              </a:pathLst>
            </a:custGeom>
            <a:solidFill>
              <a:srgbClr val="B52E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97936" y="2690621"/>
              <a:ext cx="70091" cy="2514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49384" y="2620517"/>
              <a:ext cx="141731" cy="1813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915400" y="2378201"/>
              <a:ext cx="89915" cy="16154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771888" y="2358390"/>
              <a:ext cx="131063" cy="16154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127236" y="2257805"/>
              <a:ext cx="472440" cy="140335"/>
            </a:xfrm>
            <a:custGeom>
              <a:avLst/>
              <a:gdLst/>
              <a:ahLst/>
              <a:cxnLst/>
              <a:rect l="l" t="t" r="r" b="b"/>
              <a:pathLst>
                <a:path w="472440" h="140335">
                  <a:moveTo>
                    <a:pt x="33274" y="125869"/>
                  </a:moveTo>
                  <a:lnTo>
                    <a:pt x="32512" y="120281"/>
                  </a:lnTo>
                  <a:lnTo>
                    <a:pt x="29718" y="113817"/>
                  </a:lnTo>
                  <a:lnTo>
                    <a:pt x="21463" y="104813"/>
                  </a:lnTo>
                  <a:lnTo>
                    <a:pt x="10922" y="103924"/>
                  </a:lnTo>
                  <a:lnTo>
                    <a:pt x="2413" y="110007"/>
                  </a:lnTo>
                  <a:lnTo>
                    <a:pt x="0" y="121932"/>
                  </a:lnTo>
                  <a:lnTo>
                    <a:pt x="635" y="125742"/>
                  </a:lnTo>
                  <a:lnTo>
                    <a:pt x="3556" y="132600"/>
                  </a:lnTo>
                  <a:lnTo>
                    <a:pt x="7112" y="136779"/>
                  </a:lnTo>
                  <a:lnTo>
                    <a:pt x="12319" y="139319"/>
                  </a:lnTo>
                  <a:lnTo>
                    <a:pt x="18034" y="139827"/>
                  </a:lnTo>
                  <a:lnTo>
                    <a:pt x="23495" y="138557"/>
                  </a:lnTo>
                  <a:lnTo>
                    <a:pt x="28067" y="135509"/>
                  </a:lnTo>
                  <a:lnTo>
                    <a:pt x="31496" y="131076"/>
                  </a:lnTo>
                  <a:lnTo>
                    <a:pt x="33274" y="125869"/>
                  </a:lnTo>
                  <a:close/>
                </a:path>
                <a:path w="472440" h="140335">
                  <a:moveTo>
                    <a:pt x="472313" y="16370"/>
                  </a:moveTo>
                  <a:lnTo>
                    <a:pt x="470662" y="10782"/>
                  </a:lnTo>
                  <a:lnTo>
                    <a:pt x="467995" y="5715"/>
                  </a:lnTo>
                  <a:lnTo>
                    <a:pt x="463423" y="1397"/>
                  </a:lnTo>
                  <a:lnTo>
                    <a:pt x="457073" y="0"/>
                  </a:lnTo>
                  <a:lnTo>
                    <a:pt x="450850" y="1524"/>
                  </a:lnTo>
                  <a:lnTo>
                    <a:pt x="446532" y="6096"/>
                  </a:lnTo>
                  <a:lnTo>
                    <a:pt x="444500" y="11925"/>
                  </a:lnTo>
                  <a:lnTo>
                    <a:pt x="443992" y="17640"/>
                  </a:lnTo>
                  <a:lnTo>
                    <a:pt x="444754" y="23228"/>
                  </a:lnTo>
                  <a:lnTo>
                    <a:pt x="446786" y="28930"/>
                  </a:lnTo>
                  <a:lnTo>
                    <a:pt x="449199" y="34264"/>
                  </a:lnTo>
                  <a:lnTo>
                    <a:pt x="456946" y="36296"/>
                  </a:lnTo>
                  <a:lnTo>
                    <a:pt x="467995" y="33248"/>
                  </a:lnTo>
                  <a:lnTo>
                    <a:pt x="472186" y="27914"/>
                  </a:lnTo>
                  <a:lnTo>
                    <a:pt x="472313" y="16370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28988" y="2439161"/>
              <a:ext cx="80771" cy="8991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88781" y="2428493"/>
              <a:ext cx="220978" cy="80759"/>
            </a:xfrm>
            <a:prstGeom prst="rect">
              <a:avLst/>
            </a:prstGeom>
          </p:spPr>
        </p:pic>
      </p:grpSp>
      <p:sp>
        <p:nvSpPr>
          <p:cNvPr id="108" name="object 44">
            <a:extLst>
              <a:ext uri="{FF2B5EF4-FFF2-40B4-BE49-F238E27FC236}">
                <a16:creationId xmlns:a16="http://schemas.microsoft.com/office/drawing/2014/main" id="{28B89E16-19E7-4E06-52FF-22C78CD1AEEF}"/>
              </a:ext>
            </a:extLst>
          </p:cNvPr>
          <p:cNvSpPr txBox="1"/>
          <p:nvPr/>
        </p:nvSpPr>
        <p:spPr>
          <a:xfrm>
            <a:off x="1801900" y="4598973"/>
            <a:ext cx="1975884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spc="-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2" name="object 83">
            <a:extLst>
              <a:ext uri="{FF2B5EF4-FFF2-40B4-BE49-F238E27FC236}">
                <a16:creationId xmlns:a16="http://schemas.microsoft.com/office/drawing/2014/main" id="{D2D931E2-B486-6146-8A9B-E62DB56F38A1}"/>
              </a:ext>
            </a:extLst>
          </p:cNvPr>
          <p:cNvSpPr txBox="1"/>
          <p:nvPr/>
        </p:nvSpPr>
        <p:spPr>
          <a:xfrm>
            <a:off x="8776619" y="4508923"/>
            <a:ext cx="1599360" cy="21204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endParaRPr lang="en-A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AU" sz="11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Christmas Day Party</a:t>
            </a:r>
            <a:endParaRPr lang="en-AU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</a:endParaRPr>
          </a:p>
          <a:p>
            <a:r>
              <a:rPr lang="en-AU" sz="11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Finishing off the last day with a frenzy Friday full of hair styles , face painting, food, games and Movie</a:t>
            </a:r>
          </a:p>
          <a:p>
            <a:endParaRPr lang="en-AU" sz="1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r>
              <a:rPr lang="en-AU" sz="1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</a:t>
            </a:r>
            <a:r>
              <a:rPr lang="en-AU" sz="11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Time:-01:00 pm</a:t>
            </a:r>
          </a:p>
          <a:p>
            <a:r>
              <a:rPr lang="en-AU" sz="9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$ 100 </a:t>
            </a:r>
            <a:r>
              <a:rPr lang="en-AU" sz="9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GREEN</a:t>
            </a:r>
          </a:p>
        </p:txBody>
      </p:sp>
      <p:sp>
        <p:nvSpPr>
          <p:cNvPr id="55" name="object 91">
            <a:extLst>
              <a:ext uri="{FF2B5EF4-FFF2-40B4-BE49-F238E27FC236}">
                <a16:creationId xmlns:a16="http://schemas.microsoft.com/office/drawing/2014/main" id="{B135D298-3B9D-6ADC-20FD-171D5AB4CABA}"/>
              </a:ext>
            </a:extLst>
          </p:cNvPr>
          <p:cNvSpPr txBox="1"/>
          <p:nvPr/>
        </p:nvSpPr>
        <p:spPr>
          <a:xfrm>
            <a:off x="5636493" y="6647249"/>
            <a:ext cx="93255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95</a:t>
            </a:r>
            <a:r>
              <a:rPr sz="900" b="1" spc="265" dirty="0">
                <a:latin typeface="Verdana"/>
                <a:cs typeface="Verdana"/>
              </a:rPr>
              <a:t> </a:t>
            </a:r>
            <a:r>
              <a:rPr lang="en-AU" sz="900" b="1" spc="-70" dirty="0">
                <a:solidFill>
                  <a:srgbClr val="92D050"/>
                </a:solidFill>
                <a:latin typeface="Verdana"/>
                <a:cs typeface="Verdana"/>
              </a:rPr>
              <a:t>GREEN</a:t>
            </a:r>
            <a:endParaRPr sz="900" dirty="0">
              <a:solidFill>
                <a:srgbClr val="92D050"/>
              </a:solidFill>
              <a:latin typeface="Verdana"/>
              <a:cs typeface="Verdana"/>
            </a:endParaRPr>
          </a:p>
        </p:txBody>
      </p:sp>
      <p:sp>
        <p:nvSpPr>
          <p:cNvPr id="73" name="object 88">
            <a:extLst>
              <a:ext uri="{FF2B5EF4-FFF2-40B4-BE49-F238E27FC236}">
                <a16:creationId xmlns:a16="http://schemas.microsoft.com/office/drawing/2014/main" id="{3EF87934-75FD-5CF9-CF42-2EB6E5EACA94}"/>
              </a:ext>
            </a:extLst>
          </p:cNvPr>
          <p:cNvSpPr txBox="1">
            <a:spLocks/>
          </p:cNvSpPr>
          <p:nvPr/>
        </p:nvSpPr>
        <p:spPr>
          <a:xfrm>
            <a:off x="7203933" y="6640228"/>
            <a:ext cx="886981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AU" dirty="0">
                <a:solidFill>
                  <a:srgbClr val="000000"/>
                </a:solidFill>
              </a:rPr>
              <a:t>$90</a:t>
            </a:r>
            <a:r>
              <a:rPr lang="en-AU" spc="265" dirty="0">
                <a:solidFill>
                  <a:srgbClr val="000000"/>
                </a:solidFill>
              </a:rPr>
              <a:t> </a:t>
            </a:r>
            <a:r>
              <a:rPr lang="en-AU" spc="-10" dirty="0"/>
              <a:t>GREEN</a:t>
            </a:r>
          </a:p>
        </p:txBody>
      </p:sp>
      <p:sp>
        <p:nvSpPr>
          <p:cNvPr id="13" name="object 71">
            <a:extLst>
              <a:ext uri="{FF2B5EF4-FFF2-40B4-BE49-F238E27FC236}">
                <a16:creationId xmlns:a16="http://schemas.microsoft.com/office/drawing/2014/main" id="{9A0D3398-B426-3E0A-9D83-FF2C39823458}"/>
              </a:ext>
            </a:extLst>
          </p:cNvPr>
          <p:cNvSpPr txBox="1"/>
          <p:nvPr/>
        </p:nvSpPr>
        <p:spPr>
          <a:xfrm>
            <a:off x="7196829" y="1497701"/>
            <a:ext cx="205930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95"/>
              </a:spcBef>
            </a:pPr>
            <a:r>
              <a:rPr lang="en-US" sz="1250" b="1" dirty="0">
                <a:latin typeface="Verdana"/>
                <a:cs typeface="Verdana"/>
              </a:rPr>
              <a:t>BOOKING</a:t>
            </a:r>
            <a:r>
              <a:rPr sz="1250" b="1" dirty="0">
                <a:latin typeface="Verdana"/>
                <a:cs typeface="Verdana"/>
              </a:rPr>
              <a:t>S</a:t>
            </a:r>
            <a:r>
              <a:rPr sz="1250" b="1" spc="-60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after</a:t>
            </a:r>
            <a:r>
              <a:rPr sz="1250" b="1" spc="-65" dirty="0">
                <a:latin typeface="Verdana"/>
                <a:cs typeface="Verdana"/>
              </a:rPr>
              <a:t> </a:t>
            </a:r>
            <a:r>
              <a:rPr lang="en-US" sz="1250" b="1" spc="-25" dirty="0">
                <a:latin typeface="Verdana"/>
                <a:cs typeface="Verdana"/>
              </a:rPr>
              <a:t>28</a:t>
            </a:r>
            <a:r>
              <a:rPr lang="en-US" sz="1250" b="1" spc="-25" baseline="30000" dirty="0">
                <a:latin typeface="Verdana"/>
                <a:cs typeface="Verdana"/>
              </a:rPr>
              <a:t>st</a:t>
            </a:r>
            <a:r>
              <a:rPr lang="en-US" sz="1250" b="1" spc="-25" dirty="0">
                <a:latin typeface="Verdana"/>
                <a:cs typeface="Verdana"/>
              </a:rPr>
              <a:t> November </a:t>
            </a:r>
            <a:r>
              <a:rPr sz="1250" b="1" dirty="0">
                <a:latin typeface="Verdana"/>
                <a:cs typeface="Verdana"/>
              </a:rPr>
              <a:t>will</a:t>
            </a:r>
            <a:r>
              <a:rPr sz="1250" b="1" spc="-45" dirty="0">
                <a:latin typeface="Verdana"/>
                <a:cs typeface="Verdana"/>
              </a:rPr>
              <a:t> </a:t>
            </a:r>
            <a:r>
              <a:rPr sz="1250" b="1" spc="-10" dirty="0">
                <a:latin typeface="Verdana"/>
                <a:cs typeface="Verdana"/>
              </a:rPr>
              <a:t>result </a:t>
            </a:r>
            <a:r>
              <a:rPr sz="1250" b="1" dirty="0">
                <a:latin typeface="Verdana"/>
                <a:cs typeface="Verdana"/>
              </a:rPr>
              <a:t>in</a:t>
            </a:r>
            <a:r>
              <a:rPr sz="1250" b="1" spc="-30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$20</a:t>
            </a:r>
            <a:r>
              <a:rPr sz="1250" b="1" spc="-35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late</a:t>
            </a:r>
            <a:r>
              <a:rPr sz="1250" b="1" spc="-25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admin</a:t>
            </a:r>
            <a:r>
              <a:rPr sz="1250" b="1" spc="-25" dirty="0">
                <a:latin typeface="Verdana"/>
                <a:cs typeface="Verdana"/>
              </a:rPr>
              <a:t> </a:t>
            </a:r>
            <a:r>
              <a:rPr sz="1250" b="1" spc="-20" dirty="0">
                <a:latin typeface="Verdana"/>
                <a:cs typeface="Verdana"/>
              </a:rPr>
              <a:t>fees</a:t>
            </a:r>
            <a:endParaRPr sz="1250" dirty="0">
              <a:latin typeface="Verdana"/>
              <a:cs typeface="Verdana"/>
            </a:endParaRPr>
          </a:p>
        </p:txBody>
      </p:sp>
      <p:sp>
        <p:nvSpPr>
          <p:cNvPr id="82" name="object 83">
            <a:extLst>
              <a:ext uri="{FF2B5EF4-FFF2-40B4-BE49-F238E27FC236}">
                <a16:creationId xmlns:a16="http://schemas.microsoft.com/office/drawing/2014/main" id="{65401564-6199-4AFF-818F-785AF4F98C06}"/>
              </a:ext>
            </a:extLst>
          </p:cNvPr>
          <p:cNvSpPr txBox="1"/>
          <p:nvPr/>
        </p:nvSpPr>
        <p:spPr>
          <a:xfrm>
            <a:off x="288367" y="4840613"/>
            <a:ext cx="1332819" cy="16382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C75F949-A739-216B-A3A9-D2422F38CDEA}"/>
              </a:ext>
            </a:extLst>
          </p:cNvPr>
          <p:cNvSpPr txBox="1"/>
          <p:nvPr/>
        </p:nvSpPr>
        <p:spPr>
          <a:xfrm>
            <a:off x="1876347" y="4497157"/>
            <a:ext cx="170720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333333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b="1" dirty="0">
                <a:solidFill>
                  <a:srgbClr val="7030A0"/>
                </a:solidFill>
                <a:highlight>
                  <a:srgbClr val="FFFFFF"/>
                </a:highlight>
                <a:latin typeface="Verdana Pro Cond Black" panose="020B0A06030504040204" pitchFamily="34" charset="0"/>
              </a:rPr>
              <a:t>    </a:t>
            </a:r>
          </a:p>
          <a:p>
            <a:r>
              <a:rPr lang="en-US" sz="1100" b="1" dirty="0">
                <a:solidFill>
                  <a:srgbClr val="7030A0"/>
                </a:solidFill>
                <a:highlight>
                  <a:srgbClr val="FFFFFF"/>
                </a:highlight>
                <a:latin typeface="Verdana Pro Cond Black" panose="020B0A06030504040204" pitchFamily="34" charset="0"/>
                <a:ea typeface="Verdana" panose="020B0604030504040204" pitchFamily="34" charset="0"/>
              </a:rPr>
              <a:t>    </a:t>
            </a:r>
            <a:r>
              <a:rPr lang="en-US" sz="1100" b="1" dirty="0">
                <a:solidFill>
                  <a:srgbClr val="7030A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Wheels Day</a:t>
            </a:r>
          </a:p>
          <a:p>
            <a:endParaRPr lang="en-US" sz="1100" dirty="0">
              <a:solidFill>
                <a:srgbClr val="333333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The return of a fan fave! Wheels day is back once again. Bring your bikes or scooter and have a wheeeelie good time!</a:t>
            </a:r>
          </a:p>
          <a:p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Don’t forget your helmet. </a:t>
            </a:r>
          </a:p>
          <a:p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       </a:t>
            </a:r>
            <a:r>
              <a:rPr lang="en-US" sz="900" b="1" dirty="0">
                <a:solidFill>
                  <a:srgbClr val="333333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$80 </a:t>
            </a:r>
            <a:r>
              <a:rPr lang="en-US" sz="900" b="1" dirty="0">
                <a:solidFill>
                  <a:srgbClr val="92D05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GREEN</a:t>
            </a:r>
          </a:p>
          <a:p>
            <a:endParaRPr lang="en-US" sz="1100" b="1" dirty="0">
              <a:solidFill>
                <a:srgbClr val="333333"/>
              </a:solidFill>
              <a:highlight>
                <a:srgbClr val="FFFFFF"/>
              </a:highlight>
              <a:latin typeface="Trip Sans VF"/>
            </a:endParaRPr>
          </a:p>
          <a:p>
            <a:endParaRPr lang="en-US" sz="1100" b="1" dirty="0">
              <a:solidFill>
                <a:srgbClr val="333333"/>
              </a:solidFill>
              <a:highlight>
                <a:srgbClr val="FFFFFF"/>
              </a:highlight>
              <a:latin typeface="Trip Sans VF"/>
            </a:endParaRPr>
          </a:p>
          <a:p>
            <a:endParaRPr lang="en-US" sz="1100" b="1" dirty="0">
              <a:solidFill>
                <a:srgbClr val="333333"/>
              </a:solidFill>
              <a:highlight>
                <a:srgbClr val="FFFFFF"/>
              </a:highlight>
              <a:latin typeface="Trip Sans VF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304BC87-700E-733D-622F-95741317ED99}"/>
              </a:ext>
            </a:extLst>
          </p:cNvPr>
          <p:cNvSpPr txBox="1"/>
          <p:nvPr/>
        </p:nvSpPr>
        <p:spPr>
          <a:xfrm>
            <a:off x="3653979" y="4651550"/>
            <a:ext cx="1680955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100" dirty="0">
              <a:latin typeface="Arial" panose="020B0604020202020204" pitchFamily="34" charset="0"/>
            </a:endParaRPr>
          </a:p>
          <a:p>
            <a:r>
              <a:rPr lang="en-US" sz="1100" b="0" i="0" u="none" strike="noStrike" baseline="0" dirty="0">
                <a:latin typeface="Arial" panose="020B0604020202020204" pitchFamily="34" charset="0"/>
              </a:rPr>
              <a:t>  </a:t>
            </a:r>
            <a:r>
              <a:rPr lang="en-US" sz="11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Slushie </a:t>
            </a:r>
            <a:r>
              <a:rPr lang="en-US" sz="1100" b="1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Party </a:t>
            </a:r>
            <a:endParaRPr lang="en-US" sz="1100" dirty="0">
              <a:latin typeface="Arial" panose="020B0604020202020204" pitchFamily="34" charset="0"/>
            </a:endParaRPr>
          </a:p>
          <a:p>
            <a:r>
              <a:rPr lang="en-US" sz="11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Come and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make your own flavored slushie</a:t>
            </a:r>
            <a:r>
              <a:rPr lang="en-US" sz="11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your 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Flavors</a:t>
            </a:r>
            <a:endParaRPr lang="en-A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Enjoy during the hot Day</a:t>
            </a:r>
          </a:p>
          <a:p>
            <a:endParaRPr lang="en-US" sz="1100" b="0" i="0" u="none" strike="noStrike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11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Time:-11:00 am </a:t>
            </a:r>
            <a:endParaRPr lang="en-AU" sz="11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F3A2B0-68BB-5B2B-820A-815D708C0005}"/>
              </a:ext>
            </a:extLst>
          </p:cNvPr>
          <p:cNvSpPr txBox="1"/>
          <p:nvPr/>
        </p:nvSpPr>
        <p:spPr>
          <a:xfrm>
            <a:off x="6865619" y="4266728"/>
            <a:ext cx="171264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3200" dirty="0">
              <a:solidFill>
                <a:srgbClr val="000000"/>
              </a:solidFill>
              <a:latin typeface="Verdana" panose="020B0604030504040204" pitchFamily="34" charset="0"/>
              <a:cs typeface="Verdana"/>
            </a:endParaRPr>
          </a:p>
          <a:p>
            <a:pPr algn="ctr"/>
            <a:r>
              <a:rPr lang="en-AU" sz="1100" b="1" spc="-70" dirty="0">
                <a:solidFill>
                  <a:srgbClr val="6D2A8D"/>
                </a:solidFill>
                <a:latin typeface="Verdana"/>
                <a:cs typeface="Verdana"/>
              </a:rPr>
              <a:t>Hot Chips in the  Oval</a:t>
            </a:r>
            <a:endParaRPr lang="en-AU" sz="1100" b="1" spc="-20" dirty="0">
              <a:solidFill>
                <a:srgbClr val="6D2A8D"/>
              </a:solidFill>
              <a:latin typeface="Verdana"/>
              <a:cs typeface="Verdana"/>
            </a:endParaRPr>
          </a:p>
          <a:p>
            <a:r>
              <a:rPr lang="en-US" sz="1100" dirty="0">
                <a:latin typeface="Verdana" panose="020B0604030504040204" pitchFamily="34" charset="0"/>
              </a:rPr>
              <a:t>T</a:t>
            </a:r>
            <a:r>
              <a:rPr lang="en-US" sz="1100" b="0" i="0" u="none" strike="noStrike" baseline="0" dirty="0">
                <a:latin typeface="Verdana" panose="020B0604030504040204" pitchFamily="34" charset="0"/>
              </a:rPr>
              <a:t>oday we will be going to the park for a little picnic! We'll have plenty of fun playing on the equipment and enjoying some hot chips together. </a:t>
            </a:r>
          </a:p>
          <a:p>
            <a:r>
              <a:rPr lang="en-US" sz="1100" dirty="0">
                <a:latin typeface="Verdana" panose="020B0604030504040204" pitchFamily="34" charset="0"/>
              </a:rPr>
              <a:t>   </a:t>
            </a:r>
            <a:r>
              <a:rPr lang="en-US" sz="1100" b="1" dirty="0">
                <a:solidFill>
                  <a:srgbClr val="7030A0"/>
                </a:solidFill>
                <a:latin typeface="Verdana" panose="020B0604030504040204" pitchFamily="34" charset="0"/>
              </a:rPr>
              <a:t> Time:09:00 am</a:t>
            </a:r>
            <a:endParaRPr lang="en-AU" sz="1100" b="1" dirty="0">
              <a:solidFill>
                <a:srgbClr val="7030A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CF9EF6-7AB6-B862-90F4-5D5C5459661B}"/>
              </a:ext>
            </a:extLst>
          </p:cNvPr>
          <p:cNvSpPr txBox="1"/>
          <p:nvPr/>
        </p:nvSpPr>
        <p:spPr>
          <a:xfrm>
            <a:off x="5262372" y="4753377"/>
            <a:ext cx="169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b="1" spc="-70" dirty="0">
                <a:solidFill>
                  <a:srgbClr val="6D2A8D"/>
                </a:solidFill>
                <a:latin typeface="Verdana"/>
                <a:cs typeface="Verdana"/>
              </a:rPr>
              <a:t>Food Fiesta </a:t>
            </a:r>
            <a:endParaRPr lang="en-AU" sz="1100" b="1" spc="-20" dirty="0">
              <a:solidFill>
                <a:srgbClr val="6D2A8D"/>
              </a:solidFill>
              <a:latin typeface="Verdana"/>
              <a:cs typeface="Verdana"/>
            </a:endParaRPr>
          </a:p>
          <a:p>
            <a:endParaRPr lang="en-AU" sz="9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b="0" i="0" dirty="0">
                <a:solidFill>
                  <a:srgbClr val="0D0612"/>
                </a:solidFill>
                <a:effectLst/>
                <a:latin typeface="Roboto" panose="02000000000000000000" pitchFamily="2" charset="0"/>
              </a:rPr>
              <a:t>Celebrating feast day </a:t>
            </a:r>
            <a:r>
              <a:rPr lang="en-US" sz="1100" b="1" i="0" dirty="0">
                <a:solidFill>
                  <a:srgbClr val="0D0612"/>
                </a:solidFill>
                <a:effectLst/>
                <a:latin typeface="Roboto" panose="02000000000000000000" pitchFamily="2" charset="0"/>
              </a:rPr>
              <a:t>food</a:t>
            </a:r>
            <a:r>
              <a:rPr lang="en-US" sz="1100" b="0" i="0" dirty="0">
                <a:solidFill>
                  <a:srgbClr val="0D0612"/>
                </a:solidFill>
                <a:effectLst/>
                <a:latin typeface="Roboto" panose="02000000000000000000" pitchFamily="2" charset="0"/>
              </a:rPr>
              <a:t>, activities, and fun are a great way to teach the kids about ‘No wastage of food’</a:t>
            </a:r>
            <a:endParaRPr lang="en-AU" sz="1100" dirty="0">
              <a:solidFill>
                <a:srgbClr val="0D061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AU" sz="1100" dirty="0">
                <a:solidFill>
                  <a:srgbClr val="0D061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</a:p>
          <a:p>
            <a:r>
              <a:rPr lang="en-AU" sz="1100" dirty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AU" sz="11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Time:-10:00 am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86772A8-657D-7FB7-826F-B6BE890A643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669692" y="3549549"/>
            <a:ext cx="1599360" cy="120543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B57A95A-C0CF-09DC-2786-AF8541C782B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895882" y="3576972"/>
            <a:ext cx="1666883" cy="118108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9A73F27-9E85-30E0-0EEF-34850F01616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217043" y="3562700"/>
            <a:ext cx="1531800" cy="1214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03BF18-2927-A023-2B2B-D68940BEA72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375169" y="3613891"/>
            <a:ext cx="1674171" cy="120078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BF4100E-A858-1E30-754B-AD723C92736B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799816" y="3600135"/>
            <a:ext cx="1354288" cy="1158623"/>
          </a:xfrm>
          <a:prstGeom prst="rect">
            <a:avLst/>
          </a:prstGeom>
        </p:spPr>
      </p:pic>
      <p:sp>
        <p:nvSpPr>
          <p:cNvPr id="14" name="object 62">
            <a:extLst>
              <a:ext uri="{FF2B5EF4-FFF2-40B4-BE49-F238E27FC236}">
                <a16:creationId xmlns:a16="http://schemas.microsoft.com/office/drawing/2014/main" id="{580EB139-9253-92F7-52DD-AF97595BC3C4}"/>
              </a:ext>
            </a:extLst>
          </p:cNvPr>
          <p:cNvSpPr/>
          <p:nvPr/>
        </p:nvSpPr>
        <p:spPr>
          <a:xfrm>
            <a:off x="85840" y="3146309"/>
            <a:ext cx="1521866" cy="453826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r>
              <a:rPr lang="en-AU" sz="1400" b="1" dirty="0">
                <a:solidFill>
                  <a:schemeClr val="bg1"/>
                </a:solidFill>
              </a:rPr>
              <a:t>Friday 13</a:t>
            </a:r>
            <a:r>
              <a:rPr lang="en-AU" sz="1400" b="1" baseline="30000" dirty="0">
                <a:solidFill>
                  <a:schemeClr val="bg1"/>
                </a:solidFill>
              </a:rPr>
              <a:t>th</a:t>
            </a:r>
            <a:r>
              <a:rPr lang="en-AU" sz="1400" b="1" dirty="0">
                <a:solidFill>
                  <a:schemeClr val="bg1"/>
                </a:solidFill>
              </a:rPr>
              <a:t>     </a:t>
            </a:r>
            <a:r>
              <a:rPr lang="en-AU" sz="1100" b="1" dirty="0">
                <a:solidFill>
                  <a:schemeClr val="bg1"/>
                </a:solidFill>
              </a:rPr>
              <a:t>December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91B856-5228-4A66-E9A7-85F12E2604D8}"/>
              </a:ext>
            </a:extLst>
          </p:cNvPr>
          <p:cNvSpPr txBox="1"/>
          <p:nvPr/>
        </p:nvSpPr>
        <p:spPr>
          <a:xfrm>
            <a:off x="192891" y="4482107"/>
            <a:ext cx="1489127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100" b="1" dirty="0">
              <a:solidFill>
                <a:srgbClr val="7030A0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100" b="1" dirty="0">
              <a:solidFill>
                <a:srgbClr val="7030A0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b="1" dirty="0">
                <a:solidFill>
                  <a:srgbClr val="7030A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Games &amp; Ice-blocks</a:t>
            </a:r>
            <a:endParaRPr lang="en-US" sz="1800" dirty="0">
              <a:solidFill>
                <a:srgbClr val="333333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dirty="0">
                <a:solidFill>
                  <a:srgbClr val="0D0612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Participate in a </a:t>
            </a:r>
            <a:r>
              <a:rPr lang="en-US" sz="1100" dirty="0" err="1">
                <a:solidFill>
                  <a:srgbClr val="0D0612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ra</a:t>
            </a:r>
            <a:endParaRPr lang="en-US" sz="1100" dirty="0">
              <a:solidFill>
                <a:srgbClr val="0D0612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dirty="0" err="1">
                <a:solidFill>
                  <a:srgbClr val="0D0612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nge</a:t>
            </a:r>
            <a:r>
              <a:rPr lang="en-US" sz="1100" dirty="0">
                <a:solidFill>
                  <a:srgbClr val="0D0612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of indoor and outdoor Experiences; board games, cricket on the playground and dodge ball at Braitling hall</a:t>
            </a:r>
          </a:p>
        </p:txBody>
      </p:sp>
      <p:sp>
        <p:nvSpPr>
          <p:cNvPr id="85" name="object 92">
            <a:extLst>
              <a:ext uri="{FF2B5EF4-FFF2-40B4-BE49-F238E27FC236}">
                <a16:creationId xmlns:a16="http://schemas.microsoft.com/office/drawing/2014/main" id="{8A1103B5-5609-4E21-FD72-138A3A3E5347}"/>
              </a:ext>
            </a:extLst>
          </p:cNvPr>
          <p:cNvSpPr txBox="1"/>
          <p:nvPr/>
        </p:nvSpPr>
        <p:spPr>
          <a:xfrm>
            <a:off x="442658" y="6704657"/>
            <a:ext cx="85378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 95</a:t>
            </a:r>
            <a:r>
              <a:rPr lang="en-US" sz="900" b="1" dirty="0">
                <a:latin typeface="Verdana"/>
                <a:cs typeface="Verdana"/>
              </a:rPr>
              <a:t> </a:t>
            </a:r>
            <a:r>
              <a:rPr lang="en-AU" sz="900" b="1" spc="-65" dirty="0">
                <a:solidFill>
                  <a:srgbClr val="FF0000"/>
                </a:solidFill>
                <a:latin typeface="Verdana"/>
                <a:cs typeface="Verdana"/>
              </a:rPr>
              <a:t>RED</a:t>
            </a:r>
            <a:endParaRPr sz="9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201B0959-A6A7-4565-869A-42CF3C0772D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4311" y="3645826"/>
            <a:ext cx="1521867" cy="10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6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0692765" cy="2857500"/>
            <a:chOff x="0" y="0"/>
            <a:chExt cx="10692765" cy="2857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765" cy="2857500"/>
            </a:xfrm>
            <a:custGeom>
              <a:avLst/>
              <a:gdLst/>
              <a:ahLst/>
              <a:cxnLst/>
              <a:rect l="l" t="t" r="r" b="b"/>
              <a:pathLst>
                <a:path w="10692765" h="2857500">
                  <a:moveTo>
                    <a:pt x="10692638" y="0"/>
                  </a:moveTo>
                  <a:lnTo>
                    <a:pt x="0" y="0"/>
                  </a:lnTo>
                  <a:lnTo>
                    <a:pt x="0" y="2426843"/>
                  </a:lnTo>
                  <a:lnTo>
                    <a:pt x="5359" y="2426843"/>
                  </a:lnTo>
                  <a:lnTo>
                    <a:pt x="8051" y="2473833"/>
                  </a:lnTo>
                  <a:lnTo>
                    <a:pt x="15595" y="2519299"/>
                  </a:lnTo>
                  <a:lnTo>
                    <a:pt x="27736" y="2562987"/>
                  </a:lnTo>
                  <a:lnTo>
                    <a:pt x="44234" y="2604770"/>
                  </a:lnTo>
                  <a:lnTo>
                    <a:pt x="64808" y="2644267"/>
                  </a:lnTo>
                  <a:lnTo>
                    <a:pt x="89204" y="2681224"/>
                  </a:lnTo>
                  <a:lnTo>
                    <a:pt x="117144" y="2715387"/>
                  </a:lnTo>
                  <a:lnTo>
                    <a:pt x="148399" y="2746502"/>
                  </a:lnTo>
                  <a:lnTo>
                    <a:pt x="182664" y="2774315"/>
                  </a:lnTo>
                  <a:lnTo>
                    <a:pt x="219710" y="2798699"/>
                  </a:lnTo>
                  <a:lnTo>
                    <a:pt x="259270" y="2819146"/>
                  </a:lnTo>
                  <a:lnTo>
                    <a:pt x="301066" y="2835402"/>
                  </a:lnTo>
                  <a:lnTo>
                    <a:pt x="344855" y="2847467"/>
                  </a:lnTo>
                  <a:lnTo>
                    <a:pt x="390359" y="2854833"/>
                  </a:lnTo>
                  <a:lnTo>
                    <a:pt x="437337" y="2857373"/>
                  </a:lnTo>
                  <a:lnTo>
                    <a:pt x="452450" y="2857119"/>
                  </a:lnTo>
                  <a:lnTo>
                    <a:pt x="467423" y="2856357"/>
                  </a:lnTo>
                  <a:lnTo>
                    <a:pt x="482282" y="2855087"/>
                  </a:lnTo>
                  <a:lnTo>
                    <a:pt x="496963" y="2853309"/>
                  </a:lnTo>
                  <a:lnTo>
                    <a:pt x="10692638" y="2136648"/>
                  </a:lnTo>
                  <a:lnTo>
                    <a:pt x="10692638" y="0"/>
                  </a:lnTo>
                  <a:close/>
                </a:path>
              </a:pathLst>
            </a:custGeom>
            <a:solidFill>
              <a:srgbClr val="926D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6" y="0"/>
              <a:ext cx="5039867" cy="249173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24129" y="6908800"/>
            <a:ext cx="7653655" cy="0"/>
          </a:xfrm>
          <a:custGeom>
            <a:avLst/>
            <a:gdLst/>
            <a:ahLst/>
            <a:cxnLst/>
            <a:rect l="l" t="t" r="r" b="b"/>
            <a:pathLst>
              <a:path w="7653655">
                <a:moveTo>
                  <a:pt x="0" y="0"/>
                </a:moveTo>
                <a:lnTo>
                  <a:pt x="7653401" y="0"/>
                </a:lnTo>
              </a:path>
            </a:pathLst>
          </a:custGeom>
          <a:ln w="508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-51399"/>
            <a:ext cx="10692010" cy="3675415"/>
            <a:chOff x="0" y="0"/>
            <a:chExt cx="10692010" cy="3464809"/>
          </a:xfrm>
        </p:grpSpPr>
        <p:sp>
          <p:nvSpPr>
            <p:cNvPr id="8" name="object 8"/>
            <p:cNvSpPr/>
            <p:nvPr/>
          </p:nvSpPr>
          <p:spPr>
            <a:xfrm>
              <a:off x="3055" y="1"/>
              <a:ext cx="10688955" cy="2901297"/>
            </a:xfrm>
            <a:custGeom>
              <a:avLst/>
              <a:gdLst/>
              <a:ahLst/>
              <a:cxnLst/>
              <a:rect l="l" t="t" r="r" b="b"/>
              <a:pathLst>
                <a:path w="10688955" h="3049905">
                  <a:moveTo>
                    <a:pt x="10688434" y="0"/>
                  </a:moveTo>
                  <a:lnTo>
                    <a:pt x="491236" y="0"/>
                  </a:lnTo>
                  <a:lnTo>
                    <a:pt x="6756" y="2491651"/>
                  </a:lnTo>
                  <a:lnTo>
                    <a:pt x="3022" y="2519095"/>
                  </a:lnTo>
                  <a:lnTo>
                    <a:pt x="762" y="2547099"/>
                  </a:lnTo>
                  <a:lnTo>
                    <a:pt x="0" y="2575509"/>
                  </a:lnTo>
                  <a:lnTo>
                    <a:pt x="2527" y="2627185"/>
                  </a:lnTo>
                  <a:lnTo>
                    <a:pt x="9956" y="2677185"/>
                  </a:lnTo>
                  <a:lnTo>
                    <a:pt x="22009" y="2725394"/>
                  </a:lnTo>
                  <a:lnTo>
                    <a:pt x="38430" y="2771216"/>
                  </a:lnTo>
                  <a:lnTo>
                    <a:pt x="58966" y="2814675"/>
                  </a:lnTo>
                  <a:lnTo>
                    <a:pt x="83337" y="2855353"/>
                  </a:lnTo>
                  <a:lnTo>
                    <a:pt x="111277" y="2893098"/>
                  </a:lnTo>
                  <a:lnTo>
                    <a:pt x="142544" y="2927362"/>
                  </a:lnTo>
                  <a:lnTo>
                    <a:pt x="176834" y="2958007"/>
                  </a:lnTo>
                  <a:lnTo>
                    <a:pt x="213944" y="2984754"/>
                  </a:lnTo>
                  <a:lnTo>
                    <a:pt x="253542" y="3007169"/>
                  </a:lnTo>
                  <a:lnTo>
                    <a:pt x="295440" y="3025279"/>
                  </a:lnTo>
                  <a:lnTo>
                    <a:pt x="339293" y="3038513"/>
                  </a:lnTo>
                  <a:lnTo>
                    <a:pt x="384898" y="3046603"/>
                  </a:lnTo>
                  <a:lnTo>
                    <a:pt x="431965" y="3049384"/>
                  </a:lnTo>
                  <a:lnTo>
                    <a:pt x="447078" y="3049104"/>
                  </a:lnTo>
                  <a:lnTo>
                    <a:pt x="462051" y="3048266"/>
                  </a:lnTo>
                  <a:lnTo>
                    <a:pt x="476897" y="3046869"/>
                  </a:lnTo>
                  <a:lnTo>
                    <a:pt x="491591" y="3044926"/>
                  </a:lnTo>
                  <a:lnTo>
                    <a:pt x="10688434" y="2258885"/>
                  </a:lnTo>
                  <a:lnTo>
                    <a:pt x="10688434" y="0"/>
                  </a:lnTo>
                  <a:close/>
                </a:path>
              </a:pathLst>
            </a:custGeom>
            <a:solidFill>
              <a:srgbClr val="6C2A8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" y="0"/>
              <a:ext cx="2353310" cy="2825115"/>
            </a:xfrm>
            <a:custGeom>
              <a:avLst/>
              <a:gdLst/>
              <a:ahLst/>
              <a:cxnLst/>
              <a:rect l="l" t="t" r="r" b="b"/>
              <a:pathLst>
                <a:path w="2353310" h="2825115">
                  <a:moveTo>
                    <a:pt x="1875739" y="0"/>
                  </a:moveTo>
                  <a:lnTo>
                    <a:pt x="1374965" y="0"/>
                  </a:lnTo>
                  <a:lnTo>
                    <a:pt x="0" y="1296441"/>
                  </a:lnTo>
                  <a:lnTo>
                    <a:pt x="0" y="1974126"/>
                  </a:lnTo>
                  <a:lnTo>
                    <a:pt x="2215489" y="2818396"/>
                  </a:lnTo>
                  <a:lnTo>
                    <a:pt x="2249271" y="2824937"/>
                  </a:lnTo>
                  <a:lnTo>
                    <a:pt x="2294750" y="2813786"/>
                  </a:lnTo>
                  <a:lnTo>
                    <a:pt x="2330183" y="2783992"/>
                  </a:lnTo>
                  <a:lnTo>
                    <a:pt x="2351278" y="2740266"/>
                  </a:lnTo>
                  <a:lnTo>
                    <a:pt x="2352929" y="2687612"/>
                  </a:lnTo>
                  <a:lnTo>
                    <a:pt x="1875739" y="0"/>
                  </a:lnTo>
                  <a:close/>
                </a:path>
              </a:pathLst>
            </a:custGeom>
            <a:solidFill>
              <a:srgbClr val="926DA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589" y="0"/>
              <a:ext cx="2022475" cy="2044700"/>
            </a:xfrm>
            <a:custGeom>
              <a:avLst/>
              <a:gdLst/>
              <a:ahLst/>
              <a:cxnLst/>
              <a:rect l="l" t="t" r="r" b="b"/>
              <a:pathLst>
                <a:path w="2022475" h="2044700">
                  <a:moveTo>
                    <a:pt x="830694" y="0"/>
                  </a:moveTo>
                  <a:lnTo>
                    <a:pt x="641781" y="0"/>
                  </a:lnTo>
                  <a:lnTo>
                    <a:pt x="3848" y="1935099"/>
                  </a:lnTo>
                  <a:lnTo>
                    <a:pt x="0" y="1973821"/>
                  </a:lnTo>
                  <a:lnTo>
                    <a:pt x="12026" y="2008225"/>
                  </a:lnTo>
                  <a:lnTo>
                    <a:pt x="36258" y="2033168"/>
                  </a:lnTo>
                  <a:lnTo>
                    <a:pt x="68961" y="2044166"/>
                  </a:lnTo>
                  <a:lnTo>
                    <a:pt x="77749" y="2044306"/>
                  </a:lnTo>
                  <a:lnTo>
                    <a:pt x="1961769" y="1669059"/>
                  </a:lnTo>
                  <a:lnTo>
                    <a:pt x="1997456" y="1650403"/>
                  </a:lnTo>
                  <a:lnTo>
                    <a:pt x="2021967" y="1575879"/>
                  </a:lnTo>
                  <a:lnTo>
                    <a:pt x="2005457" y="1536598"/>
                  </a:lnTo>
                  <a:lnTo>
                    <a:pt x="830694" y="0"/>
                  </a:lnTo>
                  <a:close/>
                </a:path>
              </a:pathLst>
            </a:custGeom>
            <a:solidFill>
              <a:srgbClr val="6C2A8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41549"/>
              <a:ext cx="2560320" cy="3223260"/>
            </a:xfrm>
            <a:custGeom>
              <a:avLst/>
              <a:gdLst/>
              <a:ahLst/>
              <a:cxnLst/>
              <a:rect l="l" t="t" r="r" b="b"/>
              <a:pathLst>
                <a:path w="2560320" h="3223260">
                  <a:moveTo>
                    <a:pt x="0" y="0"/>
                  </a:moveTo>
                  <a:lnTo>
                    <a:pt x="0" y="1898865"/>
                  </a:lnTo>
                  <a:lnTo>
                    <a:pt x="283832" y="3130384"/>
                  </a:lnTo>
                  <a:lnTo>
                    <a:pt x="315112" y="3189274"/>
                  </a:lnTo>
                  <a:lnTo>
                    <a:pt x="366903" y="3219780"/>
                  </a:lnTo>
                  <a:lnTo>
                    <a:pt x="392950" y="3223120"/>
                  </a:lnTo>
                  <a:lnTo>
                    <a:pt x="413588" y="3221037"/>
                  </a:lnTo>
                  <a:lnTo>
                    <a:pt x="453123" y="3203625"/>
                  </a:lnTo>
                  <a:lnTo>
                    <a:pt x="2526665" y="983348"/>
                  </a:lnTo>
                  <a:lnTo>
                    <a:pt x="2553208" y="939050"/>
                  </a:lnTo>
                  <a:lnTo>
                    <a:pt x="2560320" y="889761"/>
                  </a:lnTo>
                  <a:lnTo>
                    <a:pt x="2549271" y="841984"/>
                  </a:lnTo>
                  <a:lnTo>
                    <a:pt x="2521712" y="802309"/>
                  </a:lnTo>
                  <a:lnTo>
                    <a:pt x="2479040" y="77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8027" y="6793789"/>
            <a:ext cx="1166621" cy="719327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094730" y="1889759"/>
            <a:ext cx="809625" cy="954405"/>
            <a:chOff x="5094730" y="1889759"/>
            <a:chExt cx="809625" cy="954405"/>
          </a:xfrm>
        </p:grpSpPr>
        <p:sp>
          <p:nvSpPr>
            <p:cNvPr id="17" name="object 17"/>
            <p:cNvSpPr/>
            <p:nvPr/>
          </p:nvSpPr>
          <p:spPr>
            <a:xfrm>
              <a:off x="5094730" y="1889759"/>
              <a:ext cx="800100" cy="687705"/>
            </a:xfrm>
            <a:custGeom>
              <a:avLst/>
              <a:gdLst/>
              <a:ahLst/>
              <a:cxnLst/>
              <a:rect l="l" t="t" r="r" b="b"/>
              <a:pathLst>
                <a:path w="800100" h="687705">
                  <a:moveTo>
                    <a:pt x="387985" y="0"/>
                  </a:moveTo>
                  <a:lnTo>
                    <a:pt x="320675" y="4953"/>
                  </a:lnTo>
                  <a:lnTo>
                    <a:pt x="255270" y="17411"/>
                  </a:lnTo>
                  <a:lnTo>
                    <a:pt x="193548" y="37858"/>
                  </a:lnTo>
                  <a:lnTo>
                    <a:pt x="127254" y="74193"/>
                  </a:lnTo>
                  <a:lnTo>
                    <a:pt x="78613" y="118275"/>
                  </a:lnTo>
                  <a:lnTo>
                    <a:pt x="43561" y="169735"/>
                  </a:lnTo>
                  <a:lnTo>
                    <a:pt x="20193" y="227291"/>
                  </a:lnTo>
                  <a:lnTo>
                    <a:pt x="6477" y="289407"/>
                  </a:lnTo>
                  <a:lnTo>
                    <a:pt x="635" y="354838"/>
                  </a:lnTo>
                  <a:lnTo>
                    <a:pt x="0" y="388251"/>
                  </a:lnTo>
                  <a:lnTo>
                    <a:pt x="1905" y="419760"/>
                  </a:lnTo>
                  <a:lnTo>
                    <a:pt x="16256" y="479856"/>
                  </a:lnTo>
                  <a:lnTo>
                    <a:pt x="43053" y="534746"/>
                  </a:lnTo>
                  <a:lnTo>
                    <a:pt x="80645" y="583399"/>
                  </a:lnTo>
                  <a:lnTo>
                    <a:pt x="127254" y="624179"/>
                  </a:lnTo>
                  <a:lnTo>
                    <a:pt x="180975" y="656069"/>
                  </a:lnTo>
                  <a:lnTo>
                    <a:pt x="240284" y="677418"/>
                  </a:lnTo>
                  <a:lnTo>
                    <a:pt x="303149" y="687197"/>
                  </a:lnTo>
                  <a:lnTo>
                    <a:pt x="335534" y="687197"/>
                  </a:lnTo>
                  <a:lnTo>
                    <a:pt x="440436" y="674243"/>
                  </a:lnTo>
                  <a:lnTo>
                    <a:pt x="510159" y="657974"/>
                  </a:lnTo>
                  <a:lnTo>
                    <a:pt x="577088" y="634847"/>
                  </a:lnTo>
                  <a:lnTo>
                    <a:pt x="639191" y="603859"/>
                  </a:lnTo>
                  <a:lnTo>
                    <a:pt x="693420" y="564718"/>
                  </a:lnTo>
                  <a:lnTo>
                    <a:pt x="738124" y="516953"/>
                  </a:lnTo>
                  <a:lnTo>
                    <a:pt x="771906" y="459270"/>
                  </a:lnTo>
                  <a:lnTo>
                    <a:pt x="792607" y="393712"/>
                  </a:lnTo>
                  <a:lnTo>
                    <a:pt x="800100" y="327647"/>
                  </a:lnTo>
                  <a:lnTo>
                    <a:pt x="798957" y="294881"/>
                  </a:lnTo>
                  <a:lnTo>
                    <a:pt x="787654" y="230974"/>
                  </a:lnTo>
                  <a:lnTo>
                    <a:pt x="764159" y="171386"/>
                  </a:lnTo>
                  <a:lnTo>
                    <a:pt x="728980" y="117894"/>
                  </a:lnTo>
                  <a:lnTo>
                    <a:pt x="682625" y="72923"/>
                  </a:lnTo>
                  <a:lnTo>
                    <a:pt x="636651" y="43954"/>
                  </a:lnTo>
                  <a:lnTo>
                    <a:pt x="583692" y="23253"/>
                  </a:lnTo>
                  <a:lnTo>
                    <a:pt x="521335" y="9779"/>
                  </a:lnTo>
                  <a:lnTo>
                    <a:pt x="455549" y="1778"/>
                  </a:lnTo>
                  <a:lnTo>
                    <a:pt x="387985" y="0"/>
                  </a:lnTo>
                  <a:close/>
                </a:path>
              </a:pathLst>
            </a:custGeom>
            <a:solidFill>
              <a:srgbClr val="6BBC4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4732" y="2339339"/>
              <a:ext cx="335280" cy="504825"/>
            </a:xfrm>
            <a:custGeom>
              <a:avLst/>
              <a:gdLst/>
              <a:ahLst/>
              <a:cxnLst/>
              <a:rect l="l" t="t" r="r" b="b"/>
              <a:pathLst>
                <a:path w="335279" h="504825">
                  <a:moveTo>
                    <a:pt x="172847" y="223761"/>
                  </a:moveTo>
                  <a:lnTo>
                    <a:pt x="167767" y="220713"/>
                  </a:lnTo>
                  <a:lnTo>
                    <a:pt x="165354" y="223634"/>
                  </a:lnTo>
                  <a:lnTo>
                    <a:pt x="158369" y="228968"/>
                  </a:lnTo>
                  <a:lnTo>
                    <a:pt x="149987" y="230619"/>
                  </a:lnTo>
                  <a:lnTo>
                    <a:pt x="141224" y="229095"/>
                  </a:lnTo>
                  <a:lnTo>
                    <a:pt x="133223" y="225158"/>
                  </a:lnTo>
                  <a:lnTo>
                    <a:pt x="138049" y="224269"/>
                  </a:lnTo>
                  <a:lnTo>
                    <a:pt x="142621" y="222745"/>
                  </a:lnTo>
                  <a:lnTo>
                    <a:pt x="155956" y="198094"/>
                  </a:lnTo>
                  <a:lnTo>
                    <a:pt x="155194" y="191363"/>
                  </a:lnTo>
                  <a:lnTo>
                    <a:pt x="154432" y="187680"/>
                  </a:lnTo>
                  <a:lnTo>
                    <a:pt x="148717" y="189204"/>
                  </a:lnTo>
                  <a:lnTo>
                    <a:pt x="149479" y="192760"/>
                  </a:lnTo>
                  <a:lnTo>
                    <a:pt x="150114" y="198348"/>
                  </a:lnTo>
                  <a:lnTo>
                    <a:pt x="133350" y="219316"/>
                  </a:lnTo>
                  <a:lnTo>
                    <a:pt x="128651" y="219570"/>
                  </a:lnTo>
                  <a:lnTo>
                    <a:pt x="128270" y="219062"/>
                  </a:lnTo>
                  <a:lnTo>
                    <a:pt x="127508" y="218681"/>
                  </a:lnTo>
                  <a:lnTo>
                    <a:pt x="65659" y="205333"/>
                  </a:lnTo>
                  <a:lnTo>
                    <a:pt x="28956" y="159969"/>
                  </a:lnTo>
                  <a:lnTo>
                    <a:pt x="13208" y="122745"/>
                  </a:lnTo>
                  <a:lnTo>
                    <a:pt x="5715" y="83223"/>
                  </a:lnTo>
                  <a:lnTo>
                    <a:pt x="6731" y="63538"/>
                  </a:lnTo>
                  <a:lnTo>
                    <a:pt x="10287" y="43967"/>
                  </a:lnTo>
                  <a:lnTo>
                    <a:pt x="20828" y="1651"/>
                  </a:lnTo>
                  <a:lnTo>
                    <a:pt x="15240" y="0"/>
                  </a:lnTo>
                  <a:lnTo>
                    <a:pt x="4445" y="45110"/>
                  </a:lnTo>
                  <a:lnTo>
                    <a:pt x="889" y="66078"/>
                  </a:lnTo>
                  <a:lnTo>
                    <a:pt x="0" y="87299"/>
                  </a:lnTo>
                  <a:lnTo>
                    <a:pt x="2667" y="107746"/>
                  </a:lnTo>
                  <a:lnTo>
                    <a:pt x="16383" y="147269"/>
                  </a:lnTo>
                  <a:lnTo>
                    <a:pt x="50927" y="201269"/>
                  </a:lnTo>
                  <a:lnTo>
                    <a:pt x="106045" y="223634"/>
                  </a:lnTo>
                  <a:lnTo>
                    <a:pt x="121412" y="224396"/>
                  </a:lnTo>
                  <a:lnTo>
                    <a:pt x="124079" y="237871"/>
                  </a:lnTo>
                  <a:lnTo>
                    <a:pt x="129413" y="250190"/>
                  </a:lnTo>
                  <a:lnTo>
                    <a:pt x="137922" y="260096"/>
                  </a:lnTo>
                  <a:lnTo>
                    <a:pt x="150495" y="266204"/>
                  </a:lnTo>
                  <a:lnTo>
                    <a:pt x="154178" y="267093"/>
                  </a:lnTo>
                  <a:lnTo>
                    <a:pt x="155829" y="261632"/>
                  </a:lnTo>
                  <a:lnTo>
                    <a:pt x="152146" y="260604"/>
                  </a:lnTo>
                  <a:lnTo>
                    <a:pt x="142240" y="255905"/>
                  </a:lnTo>
                  <a:lnTo>
                    <a:pt x="135128" y="248412"/>
                  </a:lnTo>
                  <a:lnTo>
                    <a:pt x="130429" y="239014"/>
                  </a:lnTo>
                  <a:lnTo>
                    <a:pt x="127889" y="228460"/>
                  </a:lnTo>
                  <a:lnTo>
                    <a:pt x="138303" y="234175"/>
                  </a:lnTo>
                  <a:lnTo>
                    <a:pt x="149860" y="236207"/>
                  </a:lnTo>
                  <a:lnTo>
                    <a:pt x="161036" y="233921"/>
                  </a:lnTo>
                  <a:lnTo>
                    <a:pt x="170434" y="226682"/>
                  </a:lnTo>
                  <a:lnTo>
                    <a:pt x="172847" y="223761"/>
                  </a:lnTo>
                  <a:close/>
                </a:path>
                <a:path w="335279" h="504825">
                  <a:moveTo>
                    <a:pt x="334899" y="467093"/>
                  </a:moveTo>
                  <a:lnTo>
                    <a:pt x="322580" y="328853"/>
                  </a:lnTo>
                  <a:lnTo>
                    <a:pt x="319913" y="294792"/>
                  </a:lnTo>
                  <a:lnTo>
                    <a:pt x="317754" y="260616"/>
                  </a:lnTo>
                  <a:lnTo>
                    <a:pt x="316103" y="220967"/>
                  </a:lnTo>
                  <a:lnTo>
                    <a:pt x="310134" y="220840"/>
                  </a:lnTo>
                  <a:lnTo>
                    <a:pt x="311785" y="260870"/>
                  </a:lnTo>
                  <a:lnTo>
                    <a:pt x="316738" y="329742"/>
                  </a:lnTo>
                  <a:lnTo>
                    <a:pt x="328549" y="462648"/>
                  </a:lnTo>
                  <a:lnTo>
                    <a:pt x="273431" y="480441"/>
                  </a:lnTo>
                  <a:lnTo>
                    <a:pt x="252984" y="497078"/>
                  </a:lnTo>
                  <a:lnTo>
                    <a:pt x="255778" y="504317"/>
                  </a:lnTo>
                  <a:lnTo>
                    <a:pt x="258953" y="501142"/>
                  </a:lnTo>
                  <a:lnTo>
                    <a:pt x="275971" y="487934"/>
                  </a:lnTo>
                  <a:lnTo>
                    <a:pt x="294259" y="479539"/>
                  </a:lnTo>
                  <a:lnTo>
                    <a:pt x="313436" y="474205"/>
                  </a:lnTo>
                  <a:lnTo>
                    <a:pt x="334264" y="469760"/>
                  </a:lnTo>
                  <a:lnTo>
                    <a:pt x="334899" y="467093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6796" y="2528316"/>
              <a:ext cx="83819" cy="2026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98817" y="2276855"/>
              <a:ext cx="105410" cy="268605"/>
            </a:xfrm>
            <a:custGeom>
              <a:avLst/>
              <a:gdLst/>
              <a:ahLst/>
              <a:cxnLst/>
              <a:rect l="l" t="t" r="r" b="b"/>
              <a:pathLst>
                <a:path w="105410" h="268605">
                  <a:moveTo>
                    <a:pt x="83743" y="126"/>
                  </a:moveTo>
                  <a:lnTo>
                    <a:pt x="77876" y="0"/>
                  </a:lnTo>
                  <a:lnTo>
                    <a:pt x="78003" y="3682"/>
                  </a:lnTo>
                  <a:lnTo>
                    <a:pt x="79667" y="16408"/>
                  </a:lnTo>
                  <a:lnTo>
                    <a:pt x="83108" y="28740"/>
                  </a:lnTo>
                  <a:lnTo>
                    <a:pt x="87185" y="40830"/>
                  </a:lnTo>
                  <a:lnTo>
                    <a:pt x="91008" y="53035"/>
                  </a:lnTo>
                  <a:lnTo>
                    <a:pt x="94830" y="71221"/>
                  </a:lnTo>
                  <a:lnTo>
                    <a:pt x="97256" y="89280"/>
                  </a:lnTo>
                  <a:lnTo>
                    <a:pt x="98526" y="107594"/>
                  </a:lnTo>
                  <a:lnTo>
                    <a:pt x="98653" y="126034"/>
                  </a:lnTo>
                  <a:lnTo>
                    <a:pt x="96113" y="154012"/>
                  </a:lnTo>
                  <a:lnTo>
                    <a:pt x="88201" y="179831"/>
                  </a:lnTo>
                  <a:lnTo>
                    <a:pt x="73926" y="202222"/>
                  </a:lnTo>
                  <a:lnTo>
                    <a:pt x="52133" y="219506"/>
                  </a:lnTo>
                  <a:lnTo>
                    <a:pt x="51371" y="219125"/>
                  </a:lnTo>
                  <a:lnTo>
                    <a:pt x="50342" y="218998"/>
                  </a:lnTo>
                  <a:lnTo>
                    <a:pt x="21793" y="203365"/>
                  </a:lnTo>
                  <a:lnTo>
                    <a:pt x="17208" y="189369"/>
                  </a:lnTo>
                  <a:lnTo>
                    <a:pt x="11468" y="190766"/>
                  </a:lnTo>
                  <a:lnTo>
                    <a:pt x="30721" y="220535"/>
                  </a:lnTo>
                  <a:lnTo>
                    <a:pt x="40792" y="224853"/>
                  </a:lnTo>
                  <a:lnTo>
                    <a:pt x="31991" y="228282"/>
                  </a:lnTo>
                  <a:lnTo>
                    <a:pt x="23075" y="230327"/>
                  </a:lnTo>
                  <a:lnTo>
                    <a:pt x="13639" y="231343"/>
                  </a:lnTo>
                  <a:lnTo>
                    <a:pt x="126" y="231470"/>
                  </a:lnTo>
                  <a:lnTo>
                    <a:pt x="0" y="237185"/>
                  </a:lnTo>
                  <a:lnTo>
                    <a:pt x="26390" y="235661"/>
                  </a:lnTo>
                  <a:lnTo>
                    <a:pt x="47294" y="228028"/>
                  </a:lnTo>
                  <a:lnTo>
                    <a:pt x="46012" y="237058"/>
                  </a:lnTo>
                  <a:lnTo>
                    <a:pt x="44361" y="245960"/>
                  </a:lnTo>
                  <a:lnTo>
                    <a:pt x="41427" y="254228"/>
                  </a:lnTo>
                  <a:lnTo>
                    <a:pt x="35813" y="261607"/>
                  </a:lnTo>
                  <a:lnTo>
                    <a:pt x="33019" y="264274"/>
                  </a:lnTo>
                  <a:lnTo>
                    <a:pt x="37096" y="268477"/>
                  </a:lnTo>
                  <a:lnTo>
                    <a:pt x="39776" y="265810"/>
                  </a:lnTo>
                  <a:lnTo>
                    <a:pt x="46393" y="256908"/>
                  </a:lnTo>
                  <a:lnTo>
                    <a:pt x="49834" y="247116"/>
                  </a:lnTo>
                  <a:lnTo>
                    <a:pt x="53657" y="225361"/>
                  </a:lnTo>
                  <a:lnTo>
                    <a:pt x="73799" y="210858"/>
                  </a:lnTo>
                  <a:lnTo>
                    <a:pt x="98018" y="170675"/>
                  </a:lnTo>
                  <a:lnTo>
                    <a:pt x="104774" y="129463"/>
                  </a:lnTo>
                  <a:lnTo>
                    <a:pt x="105028" y="112420"/>
                  </a:lnTo>
                  <a:lnTo>
                    <a:pt x="104139" y="95262"/>
                  </a:lnTo>
                  <a:lnTo>
                    <a:pt x="102476" y="78473"/>
                  </a:lnTo>
                  <a:lnTo>
                    <a:pt x="98272" y="59651"/>
                  </a:lnTo>
                  <a:lnTo>
                    <a:pt x="92278" y="41211"/>
                  </a:lnTo>
                  <a:lnTo>
                    <a:pt x="86677" y="22631"/>
                  </a:lnTo>
                  <a:lnTo>
                    <a:pt x="83870" y="3809"/>
                  </a:lnTo>
                  <a:lnTo>
                    <a:pt x="83743" y="126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4272" y="2171700"/>
              <a:ext cx="86867" cy="1219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2392" y="2225040"/>
              <a:ext cx="137159" cy="685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6420" y="2164079"/>
              <a:ext cx="85343" cy="12039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079500" y="-109514"/>
            <a:ext cx="8611615" cy="121828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5085" marR="10795" indent="1125220">
              <a:lnSpc>
                <a:spcPts val="4500"/>
              </a:lnSpc>
              <a:spcBef>
                <a:spcPts val="500"/>
              </a:spcBef>
            </a:pPr>
            <a:r>
              <a:rPr lang="en-AU" spc="-20" dirty="0"/>
              <a:t>Braitling </a:t>
            </a:r>
            <a:r>
              <a:rPr spc="-20" dirty="0"/>
              <a:t>OSHC </a:t>
            </a:r>
            <a:r>
              <a:rPr spc="-145" dirty="0"/>
              <a:t>School</a:t>
            </a:r>
            <a:r>
              <a:rPr spc="-280" dirty="0"/>
              <a:t> </a:t>
            </a:r>
            <a:r>
              <a:rPr lang="en-AU" spc="-280" dirty="0"/>
              <a:t>   </a:t>
            </a:r>
            <a:r>
              <a:rPr spc="-145" dirty="0"/>
              <a:t>Holiday</a:t>
            </a:r>
            <a:r>
              <a:rPr spc="-280" dirty="0"/>
              <a:t> </a:t>
            </a:r>
            <a:r>
              <a:rPr lang="en-AU" spc="-280" dirty="0"/>
              <a:t>  </a:t>
            </a:r>
            <a:r>
              <a:rPr spc="-135" dirty="0"/>
              <a:t>Program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36052" y="1446387"/>
            <a:ext cx="4136390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3200" b="1" spc="135" baseline="3968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r>
              <a:rPr sz="3150" b="1" spc="202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– 10</a:t>
            </a:r>
            <a:r>
              <a:rPr lang="en-US" sz="3150" b="1" spc="54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January 2025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072" y="1913591"/>
            <a:ext cx="4868545" cy="5651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bookings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email</a:t>
            </a:r>
            <a:r>
              <a:rPr sz="1200" spc="-7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:</a:t>
            </a:r>
            <a:r>
              <a:rPr sz="1200" spc="-16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 </a:t>
            </a:r>
            <a:r>
              <a:rPr lang="en-AU" sz="1200" b="1" u="sng" spc="-4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Braitling</a:t>
            </a:r>
            <a:r>
              <a:rPr sz="1200" b="1" u="sng" spc="-4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.</a:t>
            </a:r>
            <a:r>
              <a:rPr sz="1200" b="1" u="sng" spc="-40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oshc@ynt.org.au</a:t>
            </a:r>
            <a:endParaRPr sz="1200" dirty="0">
              <a:solidFill>
                <a:schemeClr val="accent6">
                  <a:lumMod val="40000"/>
                  <a:lumOff val="60000"/>
                </a:schemeClr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enrolments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visit: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oshc.nt.ymca.org.au/family-before-after-school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03162" y="3162299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29" y="378002"/>
                </a:lnTo>
                <a:lnTo>
                  <a:pt x="1698129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r>
              <a:rPr lang="en-US" sz="11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1100" dirty="0"/>
          </a:p>
        </p:txBody>
      </p:sp>
      <p:sp>
        <p:nvSpPr>
          <p:cNvPr id="57" name="object 57"/>
          <p:cNvSpPr txBox="1"/>
          <p:nvPr/>
        </p:nvSpPr>
        <p:spPr>
          <a:xfrm>
            <a:off x="5730564" y="3148577"/>
            <a:ext cx="12439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30480" indent="-15176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Thursday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January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23130" y="3169157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 txBox="1"/>
          <p:nvPr/>
        </p:nvSpPr>
        <p:spPr>
          <a:xfrm>
            <a:off x="3847454" y="3155527"/>
            <a:ext cx="1450340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Wednesday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 </a:t>
            </a: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September </a:t>
            </a: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endParaRPr lang="en-US" sz="1600" b="1" spc="-20" baseline="300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endParaRPr lang="en-US" sz="1200" b="1" spc="-20" baseline="300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931668" y="316077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2194010" y="3147505"/>
            <a:ext cx="1174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30480" indent="-116839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Tuesday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lang="en-US" sz="1200" b="1" spc="-4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 January</a:t>
            </a:r>
            <a:endParaRPr lang="en-US" sz="1200" b="1" spc="-2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1824" y="3108537"/>
            <a:ext cx="1698625" cy="47400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416700" y="3136644"/>
            <a:ext cx="11283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30480" indent="-939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Monday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January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017189" y="1332429"/>
            <a:ext cx="2418715" cy="1052830"/>
            <a:chOff x="7037070" y="1402841"/>
            <a:chExt cx="2418715" cy="1052830"/>
          </a:xfrm>
        </p:grpSpPr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37070" y="1402841"/>
              <a:ext cx="2418587" cy="10523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88960" y="1501902"/>
              <a:ext cx="1437741" cy="79705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7842" y="2215781"/>
              <a:ext cx="424535" cy="8317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961390" y="836676"/>
                  </a:moveTo>
                  <a:lnTo>
                    <a:pt x="384556" y="836676"/>
                  </a:lnTo>
                  <a:lnTo>
                    <a:pt x="672985" y="941260"/>
                  </a:lnTo>
                  <a:lnTo>
                    <a:pt x="961390" y="836676"/>
                  </a:lnTo>
                  <a:close/>
                </a:path>
                <a:path w="2307590" h="941705">
                  <a:moveTo>
                    <a:pt x="2167890" y="0"/>
                  </a:moveTo>
                  <a:lnTo>
                    <a:pt x="139446" y="0"/>
                  </a:lnTo>
                  <a:lnTo>
                    <a:pt x="95370" y="7109"/>
                  </a:lnTo>
                  <a:lnTo>
                    <a:pt x="57091" y="26905"/>
                  </a:lnTo>
                  <a:lnTo>
                    <a:pt x="26905" y="57091"/>
                  </a:lnTo>
                  <a:lnTo>
                    <a:pt x="7109" y="95370"/>
                  </a:lnTo>
                  <a:lnTo>
                    <a:pt x="0" y="139446"/>
                  </a:lnTo>
                  <a:lnTo>
                    <a:pt x="2" y="697230"/>
                  </a:lnTo>
                  <a:lnTo>
                    <a:pt x="7109" y="741298"/>
                  </a:lnTo>
                  <a:lnTo>
                    <a:pt x="26905" y="779581"/>
                  </a:lnTo>
                  <a:lnTo>
                    <a:pt x="57091" y="809769"/>
                  </a:lnTo>
                  <a:lnTo>
                    <a:pt x="95370" y="829566"/>
                  </a:lnTo>
                  <a:lnTo>
                    <a:pt x="139446" y="836676"/>
                  </a:lnTo>
                  <a:lnTo>
                    <a:pt x="2167890" y="836676"/>
                  </a:lnTo>
                  <a:lnTo>
                    <a:pt x="2211965" y="829566"/>
                  </a:lnTo>
                  <a:lnTo>
                    <a:pt x="2250244" y="809769"/>
                  </a:lnTo>
                  <a:lnTo>
                    <a:pt x="2280430" y="779581"/>
                  </a:lnTo>
                  <a:lnTo>
                    <a:pt x="2300226" y="741298"/>
                  </a:lnTo>
                  <a:lnTo>
                    <a:pt x="2307333" y="697230"/>
                  </a:lnTo>
                  <a:lnTo>
                    <a:pt x="2307336" y="139446"/>
                  </a:lnTo>
                  <a:lnTo>
                    <a:pt x="2300226" y="95370"/>
                  </a:lnTo>
                  <a:lnTo>
                    <a:pt x="2280430" y="57091"/>
                  </a:lnTo>
                  <a:lnTo>
                    <a:pt x="2250244" y="26905"/>
                  </a:lnTo>
                  <a:lnTo>
                    <a:pt x="2211965" y="7109"/>
                  </a:lnTo>
                  <a:lnTo>
                    <a:pt x="2167890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0" y="139446"/>
                  </a:moveTo>
                  <a:lnTo>
                    <a:pt x="7109" y="95370"/>
                  </a:lnTo>
                  <a:lnTo>
                    <a:pt x="26905" y="57091"/>
                  </a:lnTo>
                  <a:lnTo>
                    <a:pt x="57091" y="26905"/>
                  </a:lnTo>
                  <a:lnTo>
                    <a:pt x="95370" y="7109"/>
                  </a:lnTo>
                  <a:lnTo>
                    <a:pt x="139446" y="0"/>
                  </a:lnTo>
                  <a:lnTo>
                    <a:pt x="384556" y="0"/>
                  </a:lnTo>
                  <a:lnTo>
                    <a:pt x="961390" y="0"/>
                  </a:lnTo>
                  <a:lnTo>
                    <a:pt x="2167890" y="0"/>
                  </a:lnTo>
                  <a:lnTo>
                    <a:pt x="2211965" y="7109"/>
                  </a:lnTo>
                  <a:lnTo>
                    <a:pt x="2250244" y="26905"/>
                  </a:lnTo>
                  <a:lnTo>
                    <a:pt x="2280430" y="57091"/>
                  </a:lnTo>
                  <a:lnTo>
                    <a:pt x="2300226" y="95370"/>
                  </a:lnTo>
                  <a:lnTo>
                    <a:pt x="2307336" y="139446"/>
                  </a:lnTo>
                  <a:lnTo>
                    <a:pt x="2307336" y="488061"/>
                  </a:lnTo>
                  <a:lnTo>
                    <a:pt x="2307336" y="697230"/>
                  </a:lnTo>
                  <a:lnTo>
                    <a:pt x="2300226" y="741298"/>
                  </a:lnTo>
                  <a:lnTo>
                    <a:pt x="2280430" y="779581"/>
                  </a:lnTo>
                  <a:lnTo>
                    <a:pt x="2250244" y="809769"/>
                  </a:lnTo>
                  <a:lnTo>
                    <a:pt x="2211965" y="829566"/>
                  </a:lnTo>
                  <a:lnTo>
                    <a:pt x="2167890" y="836676"/>
                  </a:lnTo>
                  <a:lnTo>
                    <a:pt x="961390" y="836676"/>
                  </a:lnTo>
                  <a:lnTo>
                    <a:pt x="672985" y="941260"/>
                  </a:lnTo>
                  <a:lnTo>
                    <a:pt x="384556" y="836676"/>
                  </a:lnTo>
                  <a:lnTo>
                    <a:pt x="139446" y="836676"/>
                  </a:lnTo>
                  <a:lnTo>
                    <a:pt x="95370" y="829566"/>
                  </a:lnTo>
                  <a:lnTo>
                    <a:pt x="57091" y="809769"/>
                  </a:lnTo>
                  <a:lnTo>
                    <a:pt x="26905" y="779581"/>
                  </a:lnTo>
                  <a:lnTo>
                    <a:pt x="7109" y="741298"/>
                  </a:lnTo>
                  <a:lnTo>
                    <a:pt x="0" y="697217"/>
                  </a:lnTo>
                  <a:lnTo>
                    <a:pt x="0" y="48806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74"/>
          <p:cNvSpPr/>
          <p:nvPr/>
        </p:nvSpPr>
        <p:spPr>
          <a:xfrm>
            <a:off x="7285480" y="315315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 txBox="1"/>
          <p:nvPr/>
        </p:nvSpPr>
        <p:spPr>
          <a:xfrm>
            <a:off x="7623477" y="3139801"/>
            <a:ext cx="1022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30480" indent="-4064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Friday 10</a:t>
            </a:r>
            <a:r>
              <a:rPr lang="en-US" sz="1200" b="1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 January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938702" y="4743648"/>
            <a:ext cx="1698625" cy="2289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dirty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Scrapbooking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dirty="0">
                <a:latin typeface="Verdana"/>
                <a:cs typeface="Verdana"/>
              </a:rPr>
              <a:t>Today we will explore our Environment. We will take photos of the world around us, nature ,wildlife and then put them all together in a scrapbook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Time:-10:30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spcBef>
                <a:spcPts val="95"/>
              </a:spcBef>
            </a:pPr>
            <a:r>
              <a:rPr lang="en-US" sz="1100" b="1" dirty="0">
                <a:latin typeface="Verdana"/>
                <a:cs typeface="Verdana"/>
              </a:rPr>
              <a:t>$ 95  </a:t>
            </a:r>
            <a:r>
              <a:rPr lang="en-US" sz="1100" b="1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lang="en-US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xfrm>
            <a:off x="511810" y="6620858"/>
            <a:ext cx="76835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</a:t>
            </a:r>
            <a:r>
              <a:rPr lang="en-US" dirty="0">
                <a:solidFill>
                  <a:srgbClr val="000000"/>
                </a:solidFill>
              </a:rPr>
              <a:t>95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7409703" y="4856315"/>
            <a:ext cx="1757682" cy="20883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AU" sz="900" b="1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latin typeface="Verdana"/>
                <a:cs typeface="Verdana"/>
              </a:rPr>
              <a:t>  </a:t>
            </a:r>
            <a:r>
              <a:rPr lang="en-US" sz="1100" b="1" dirty="0">
                <a:solidFill>
                  <a:srgbClr val="7030A0"/>
                </a:solidFill>
                <a:latin typeface="Verdana"/>
                <a:cs typeface="Verdana"/>
              </a:rPr>
              <a:t>Party Games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solidFill>
                  <a:srgbClr val="0D0612"/>
                </a:solidFill>
                <a:latin typeface="Verdana"/>
                <a:cs typeface="Verdana"/>
              </a:rPr>
              <a:t>Musical Chairs, Passing the Parcel, Duck Duck Goose, what’s the Mr. wolf, Bingo and many more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50" b="1" dirty="0">
                <a:solidFill>
                  <a:srgbClr val="7030A0"/>
                </a:solidFill>
                <a:latin typeface="Verdana"/>
                <a:cs typeface="Verdana"/>
              </a:rPr>
              <a:t>Time:-10:30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05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latin typeface="Verdana"/>
                <a:cs typeface="Verdana"/>
              </a:rPr>
              <a:t>   </a:t>
            </a:r>
            <a:r>
              <a:rPr lang="en-US" sz="900" b="1" dirty="0">
                <a:latin typeface="Verdana"/>
                <a:cs typeface="Verdana"/>
              </a:rPr>
              <a:t>$ 90  </a:t>
            </a:r>
            <a:r>
              <a:rPr lang="en-US" sz="900" b="1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lang="en-AU" sz="900" b="1" dirty="0">
              <a:solidFill>
                <a:srgbClr val="FFC000"/>
              </a:solidFill>
              <a:latin typeface="Verdana"/>
              <a:cs typeface="Verdana"/>
            </a:endParaRPr>
          </a:p>
        </p:txBody>
      </p:sp>
      <p:pic>
        <p:nvPicPr>
          <p:cNvPr id="95" name="object 76">
            <a:extLst>
              <a:ext uri="{FF2B5EF4-FFF2-40B4-BE49-F238E27FC236}">
                <a16:creationId xmlns:a16="http://schemas.microsoft.com/office/drawing/2014/main" id="{2C7B40C9-3458-829A-E3AC-3DFD1024EDF2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56134" y="462371"/>
            <a:ext cx="1204345" cy="90511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306305" y="1908047"/>
            <a:ext cx="3597275" cy="1132840"/>
            <a:chOff x="6306305" y="1908047"/>
            <a:chExt cx="3597275" cy="1132840"/>
          </a:xfrm>
        </p:grpSpPr>
        <p:sp>
          <p:nvSpPr>
            <p:cNvPr id="25" name="object 25"/>
            <p:cNvSpPr/>
            <p:nvPr/>
          </p:nvSpPr>
          <p:spPr>
            <a:xfrm>
              <a:off x="6332221" y="1908047"/>
              <a:ext cx="816610" cy="695960"/>
            </a:xfrm>
            <a:custGeom>
              <a:avLst/>
              <a:gdLst/>
              <a:ahLst/>
              <a:cxnLst/>
              <a:rect l="l" t="t" r="r" b="b"/>
              <a:pathLst>
                <a:path w="816609" h="695960">
                  <a:moveTo>
                    <a:pt x="377647" y="0"/>
                  </a:moveTo>
                  <a:lnTo>
                    <a:pt x="310362" y="3302"/>
                  </a:lnTo>
                  <a:lnTo>
                    <a:pt x="245757" y="15227"/>
                  </a:lnTo>
                  <a:lnTo>
                    <a:pt x="174155" y="42659"/>
                  </a:lnTo>
                  <a:lnTo>
                    <a:pt x="119316" y="80238"/>
                  </a:lnTo>
                  <a:lnTo>
                    <a:pt x="76923" y="127457"/>
                  </a:lnTo>
                  <a:lnTo>
                    <a:pt x="45313" y="182435"/>
                  </a:lnTo>
                  <a:lnTo>
                    <a:pt x="22974" y="243370"/>
                  </a:lnTo>
                  <a:lnTo>
                    <a:pt x="7873" y="308749"/>
                  </a:lnTo>
                  <a:lnTo>
                    <a:pt x="0" y="374764"/>
                  </a:lnTo>
                  <a:lnTo>
                    <a:pt x="1142" y="406501"/>
                  </a:lnTo>
                  <a:lnTo>
                    <a:pt x="13830" y="467817"/>
                  </a:lnTo>
                  <a:lnTo>
                    <a:pt x="39090" y="525081"/>
                  </a:lnTo>
                  <a:lnTo>
                    <a:pt x="75145" y="576618"/>
                  </a:lnTo>
                  <a:lnTo>
                    <a:pt x="120459" y="620674"/>
                  </a:lnTo>
                  <a:lnTo>
                    <a:pt x="173520" y="655967"/>
                  </a:lnTo>
                  <a:lnTo>
                    <a:pt x="232676" y="680593"/>
                  </a:lnTo>
                  <a:lnTo>
                    <a:pt x="296532" y="693166"/>
                  </a:lnTo>
                  <a:lnTo>
                    <a:pt x="360768" y="695706"/>
                  </a:lnTo>
                  <a:lnTo>
                    <a:pt x="393509" y="695325"/>
                  </a:lnTo>
                  <a:lnTo>
                    <a:pt x="459143" y="690499"/>
                  </a:lnTo>
                  <a:lnTo>
                    <a:pt x="523760" y="679831"/>
                  </a:lnTo>
                  <a:lnTo>
                    <a:pt x="585698" y="662317"/>
                  </a:lnTo>
                  <a:lnTo>
                    <a:pt x="643458" y="637057"/>
                  </a:lnTo>
                  <a:lnTo>
                    <a:pt x="699058" y="600367"/>
                  </a:lnTo>
                  <a:lnTo>
                    <a:pt x="746023" y="552754"/>
                  </a:lnTo>
                  <a:lnTo>
                    <a:pt x="782459" y="492836"/>
                  </a:lnTo>
                  <a:lnTo>
                    <a:pt x="805560" y="428345"/>
                  </a:lnTo>
                  <a:lnTo>
                    <a:pt x="815975" y="361696"/>
                  </a:lnTo>
                  <a:lnTo>
                    <a:pt x="816355" y="328434"/>
                  </a:lnTo>
                  <a:lnTo>
                    <a:pt x="813561" y="295414"/>
                  </a:lnTo>
                  <a:lnTo>
                    <a:pt x="798448" y="231686"/>
                  </a:lnTo>
                  <a:lnTo>
                    <a:pt x="770788" y="172529"/>
                  </a:lnTo>
                  <a:lnTo>
                    <a:pt x="730669" y="120357"/>
                  </a:lnTo>
                  <a:lnTo>
                    <a:pt x="688657" y="84416"/>
                  </a:lnTo>
                  <a:lnTo>
                    <a:pt x="638505" y="55854"/>
                  </a:lnTo>
                  <a:lnTo>
                    <a:pt x="577964" y="33388"/>
                  </a:lnTo>
                  <a:lnTo>
                    <a:pt x="513092" y="15989"/>
                  </a:lnTo>
                  <a:lnTo>
                    <a:pt x="445808" y="4572"/>
                  </a:lnTo>
                  <a:lnTo>
                    <a:pt x="377647" y="0"/>
                  </a:lnTo>
                  <a:close/>
                </a:path>
              </a:pathLst>
            </a:custGeom>
            <a:solidFill>
              <a:srgbClr val="00C0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6299" y="2324099"/>
              <a:ext cx="299720" cy="530225"/>
            </a:xfrm>
            <a:custGeom>
              <a:avLst/>
              <a:gdLst/>
              <a:ahLst/>
              <a:cxnLst/>
              <a:rect l="l" t="t" r="r" b="b"/>
              <a:pathLst>
                <a:path w="299720" h="530225">
                  <a:moveTo>
                    <a:pt x="154635" y="240982"/>
                  </a:moveTo>
                  <a:lnTo>
                    <a:pt x="149936" y="237299"/>
                  </a:lnTo>
                  <a:lnTo>
                    <a:pt x="147256" y="239839"/>
                  </a:lnTo>
                  <a:lnTo>
                    <a:pt x="139369" y="244157"/>
                  </a:lnTo>
                  <a:lnTo>
                    <a:pt x="130733" y="244538"/>
                  </a:lnTo>
                  <a:lnTo>
                    <a:pt x="122212" y="241871"/>
                  </a:lnTo>
                  <a:lnTo>
                    <a:pt x="114579" y="236791"/>
                  </a:lnTo>
                  <a:lnTo>
                    <a:pt x="119532" y="236664"/>
                  </a:lnTo>
                  <a:lnTo>
                    <a:pt x="124371" y="235775"/>
                  </a:lnTo>
                  <a:lnTo>
                    <a:pt x="141414" y="213156"/>
                  </a:lnTo>
                  <a:lnTo>
                    <a:pt x="141287" y="202742"/>
                  </a:lnTo>
                  <a:lnTo>
                    <a:pt x="135305" y="203377"/>
                  </a:lnTo>
                  <a:lnTo>
                    <a:pt x="135559" y="207187"/>
                  </a:lnTo>
                  <a:lnTo>
                    <a:pt x="135432" y="212648"/>
                  </a:lnTo>
                  <a:lnTo>
                    <a:pt x="115595" y="231076"/>
                  </a:lnTo>
                  <a:lnTo>
                    <a:pt x="110896" y="230695"/>
                  </a:lnTo>
                  <a:lnTo>
                    <a:pt x="109867" y="229679"/>
                  </a:lnTo>
                  <a:lnTo>
                    <a:pt x="49466" y="207949"/>
                  </a:lnTo>
                  <a:lnTo>
                    <a:pt x="18948" y="157772"/>
                  </a:lnTo>
                  <a:lnTo>
                    <a:pt x="8521" y="118783"/>
                  </a:lnTo>
                  <a:lnTo>
                    <a:pt x="6108" y="98831"/>
                  </a:lnTo>
                  <a:lnTo>
                    <a:pt x="6489" y="78638"/>
                  </a:lnTo>
                  <a:lnTo>
                    <a:pt x="10299" y="59334"/>
                  </a:lnTo>
                  <a:lnTo>
                    <a:pt x="16662" y="40398"/>
                  </a:lnTo>
                  <a:lnTo>
                    <a:pt x="33197" y="0"/>
                  </a:lnTo>
                  <a:lnTo>
                    <a:pt x="10566" y="40652"/>
                  </a:lnTo>
                  <a:lnTo>
                    <a:pt x="127" y="81813"/>
                  </a:lnTo>
                  <a:lnTo>
                    <a:pt x="0" y="102514"/>
                  </a:lnTo>
                  <a:lnTo>
                    <a:pt x="3060" y="123101"/>
                  </a:lnTo>
                  <a:lnTo>
                    <a:pt x="14503" y="163245"/>
                  </a:lnTo>
                  <a:lnTo>
                    <a:pt x="45656" y="212394"/>
                  </a:lnTo>
                  <a:lnTo>
                    <a:pt x="102755" y="234505"/>
                  </a:lnTo>
                  <a:lnTo>
                    <a:pt x="103644" y="248221"/>
                  </a:lnTo>
                  <a:lnTo>
                    <a:pt x="107200" y="261175"/>
                  </a:lnTo>
                  <a:lnTo>
                    <a:pt x="114452" y="272110"/>
                  </a:lnTo>
                  <a:lnTo>
                    <a:pt x="126276" y="279857"/>
                  </a:lnTo>
                  <a:lnTo>
                    <a:pt x="129844" y="281381"/>
                  </a:lnTo>
                  <a:lnTo>
                    <a:pt x="132257" y="276047"/>
                  </a:lnTo>
                  <a:lnTo>
                    <a:pt x="128689" y="274650"/>
                  </a:lnTo>
                  <a:lnTo>
                    <a:pt x="119278" y="268554"/>
                  </a:lnTo>
                  <a:lnTo>
                    <a:pt x="113309" y="260159"/>
                  </a:lnTo>
                  <a:lnTo>
                    <a:pt x="109867" y="250253"/>
                  </a:lnTo>
                  <a:lnTo>
                    <a:pt x="108724" y="239458"/>
                  </a:lnTo>
                  <a:lnTo>
                    <a:pt x="118516" y="246570"/>
                  </a:lnTo>
                  <a:lnTo>
                    <a:pt x="129844" y="250126"/>
                  </a:lnTo>
                  <a:lnTo>
                    <a:pt x="141287" y="249491"/>
                  </a:lnTo>
                  <a:lnTo>
                    <a:pt x="151841" y="243522"/>
                  </a:lnTo>
                  <a:lnTo>
                    <a:pt x="154635" y="240982"/>
                  </a:lnTo>
                  <a:close/>
                </a:path>
                <a:path w="299720" h="530225">
                  <a:moveTo>
                    <a:pt x="299097" y="258254"/>
                  </a:moveTo>
                  <a:lnTo>
                    <a:pt x="289166" y="297002"/>
                  </a:lnTo>
                  <a:lnTo>
                    <a:pt x="284327" y="365848"/>
                  </a:lnTo>
                  <a:lnTo>
                    <a:pt x="277482" y="499110"/>
                  </a:lnTo>
                  <a:lnTo>
                    <a:pt x="239585" y="503174"/>
                  </a:lnTo>
                  <a:lnTo>
                    <a:pt x="200152" y="520065"/>
                  </a:lnTo>
                  <a:lnTo>
                    <a:pt x="196735" y="522732"/>
                  </a:lnTo>
                  <a:lnTo>
                    <a:pt x="198374" y="530225"/>
                  </a:lnTo>
                  <a:lnTo>
                    <a:pt x="202069" y="527558"/>
                  </a:lnTo>
                  <a:lnTo>
                    <a:pt x="221018" y="516890"/>
                  </a:lnTo>
                  <a:lnTo>
                    <a:pt x="240728" y="511175"/>
                  </a:lnTo>
                  <a:lnTo>
                    <a:pt x="260553" y="508508"/>
                  </a:lnTo>
                  <a:lnTo>
                    <a:pt x="282308" y="506984"/>
                  </a:lnTo>
                  <a:lnTo>
                    <a:pt x="283197" y="504444"/>
                  </a:lnTo>
                  <a:lnTo>
                    <a:pt x="285242" y="468236"/>
                  </a:lnTo>
                  <a:lnTo>
                    <a:pt x="288544" y="400024"/>
                  </a:lnTo>
                  <a:lnTo>
                    <a:pt x="292608" y="331419"/>
                  </a:lnTo>
                  <a:lnTo>
                    <a:pt x="295160" y="297637"/>
                  </a:lnTo>
                  <a:lnTo>
                    <a:pt x="299097" y="258254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97052" y="2578607"/>
              <a:ext cx="68567" cy="2118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04307" y="2366771"/>
              <a:ext cx="127635" cy="259079"/>
            </a:xfrm>
            <a:custGeom>
              <a:avLst/>
              <a:gdLst/>
              <a:ahLst/>
              <a:cxnLst/>
              <a:rect l="l" t="t" r="r" b="b"/>
              <a:pathLst>
                <a:path w="127634" h="259080">
                  <a:moveTo>
                    <a:pt x="113195" y="0"/>
                  </a:moveTo>
                  <a:lnTo>
                    <a:pt x="112814" y="3682"/>
                  </a:lnTo>
                  <a:lnTo>
                    <a:pt x="112687" y="16383"/>
                  </a:lnTo>
                  <a:lnTo>
                    <a:pt x="114465" y="28956"/>
                  </a:lnTo>
                  <a:lnTo>
                    <a:pt x="116992" y="41402"/>
                  </a:lnTo>
                  <a:lnTo>
                    <a:pt x="119151" y="53975"/>
                  </a:lnTo>
                  <a:lnTo>
                    <a:pt x="120535" y="72390"/>
                  </a:lnTo>
                  <a:lnTo>
                    <a:pt x="120408" y="90551"/>
                  </a:lnTo>
                  <a:lnTo>
                    <a:pt x="119024" y="108712"/>
                  </a:lnTo>
                  <a:lnTo>
                    <a:pt x="110032" y="154178"/>
                  </a:lnTo>
                  <a:lnTo>
                    <a:pt x="98247" y="178562"/>
                  </a:lnTo>
                  <a:lnTo>
                    <a:pt x="80403" y="198501"/>
                  </a:lnTo>
                  <a:lnTo>
                    <a:pt x="55702" y="212471"/>
                  </a:lnTo>
                  <a:lnTo>
                    <a:pt x="55079" y="211963"/>
                  </a:lnTo>
                  <a:lnTo>
                    <a:pt x="54063" y="211709"/>
                  </a:lnTo>
                  <a:lnTo>
                    <a:pt x="26962" y="192278"/>
                  </a:lnTo>
                  <a:lnTo>
                    <a:pt x="24307" y="177927"/>
                  </a:lnTo>
                  <a:lnTo>
                    <a:pt x="18351" y="178562"/>
                  </a:lnTo>
                  <a:lnTo>
                    <a:pt x="33680" y="210565"/>
                  </a:lnTo>
                  <a:lnTo>
                    <a:pt x="43421" y="216154"/>
                  </a:lnTo>
                  <a:lnTo>
                    <a:pt x="34061" y="218313"/>
                  </a:lnTo>
                  <a:lnTo>
                    <a:pt x="24561" y="219075"/>
                  </a:lnTo>
                  <a:lnTo>
                    <a:pt x="14808" y="218694"/>
                  </a:lnTo>
                  <a:lnTo>
                    <a:pt x="4800" y="217551"/>
                  </a:lnTo>
                  <a:lnTo>
                    <a:pt x="1003" y="216915"/>
                  </a:lnTo>
                  <a:lnTo>
                    <a:pt x="0" y="222631"/>
                  </a:lnTo>
                  <a:lnTo>
                    <a:pt x="15697" y="224536"/>
                  </a:lnTo>
                  <a:lnTo>
                    <a:pt x="27216" y="224790"/>
                  </a:lnTo>
                  <a:lnTo>
                    <a:pt x="38481" y="223393"/>
                  </a:lnTo>
                  <a:lnTo>
                    <a:pt x="49631" y="220218"/>
                  </a:lnTo>
                  <a:lnTo>
                    <a:pt x="46977" y="228854"/>
                  </a:lnTo>
                  <a:lnTo>
                    <a:pt x="44056" y="237363"/>
                  </a:lnTo>
                  <a:lnTo>
                    <a:pt x="39878" y="245110"/>
                  </a:lnTo>
                  <a:lnTo>
                    <a:pt x="33045" y="251714"/>
                  </a:lnTo>
                  <a:lnTo>
                    <a:pt x="29883" y="253872"/>
                  </a:lnTo>
                  <a:lnTo>
                    <a:pt x="33426" y="258572"/>
                  </a:lnTo>
                  <a:lnTo>
                    <a:pt x="36588" y="256413"/>
                  </a:lnTo>
                  <a:lnTo>
                    <a:pt x="44691" y="248539"/>
                  </a:lnTo>
                  <a:lnTo>
                    <a:pt x="49504" y="239395"/>
                  </a:lnTo>
                  <a:lnTo>
                    <a:pt x="56464" y="218440"/>
                  </a:lnTo>
                  <a:lnTo>
                    <a:pt x="79133" y="207010"/>
                  </a:lnTo>
                  <a:lnTo>
                    <a:pt x="109524" y="170815"/>
                  </a:lnTo>
                  <a:lnTo>
                    <a:pt x="122313" y="131191"/>
                  </a:lnTo>
                  <a:lnTo>
                    <a:pt x="126492" y="97536"/>
                  </a:lnTo>
                  <a:lnTo>
                    <a:pt x="127254" y="80645"/>
                  </a:lnTo>
                  <a:lnTo>
                    <a:pt x="125603" y="61594"/>
                  </a:lnTo>
                  <a:lnTo>
                    <a:pt x="122059" y="42545"/>
                  </a:lnTo>
                  <a:lnTo>
                    <a:pt x="119024" y="23495"/>
                  </a:lnTo>
                  <a:lnTo>
                    <a:pt x="118770" y="4572"/>
                  </a:lnTo>
                  <a:lnTo>
                    <a:pt x="119151" y="889"/>
                  </a:lnTo>
                  <a:lnTo>
                    <a:pt x="113195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0340" y="2045220"/>
              <a:ext cx="403860" cy="51435"/>
            </a:xfrm>
            <a:custGeom>
              <a:avLst/>
              <a:gdLst/>
              <a:ahLst/>
              <a:cxnLst/>
              <a:rect l="l" t="t" r="r" b="b"/>
              <a:pathLst>
                <a:path w="403859" h="51435">
                  <a:moveTo>
                    <a:pt x="40386" y="21678"/>
                  </a:moveTo>
                  <a:lnTo>
                    <a:pt x="21209" y="0"/>
                  </a:lnTo>
                  <a:lnTo>
                    <a:pt x="16002" y="1003"/>
                  </a:lnTo>
                  <a:lnTo>
                    <a:pt x="8255" y="5041"/>
                  </a:lnTo>
                  <a:lnTo>
                    <a:pt x="3683" y="11214"/>
                  </a:lnTo>
                  <a:lnTo>
                    <a:pt x="2654" y="13614"/>
                  </a:lnTo>
                  <a:lnTo>
                    <a:pt x="1778" y="14998"/>
                  </a:lnTo>
                  <a:lnTo>
                    <a:pt x="1130" y="16510"/>
                  </a:lnTo>
                  <a:lnTo>
                    <a:pt x="762" y="18021"/>
                  </a:lnTo>
                  <a:lnTo>
                    <a:pt x="0" y="23190"/>
                  </a:lnTo>
                  <a:lnTo>
                    <a:pt x="635" y="28359"/>
                  </a:lnTo>
                  <a:lnTo>
                    <a:pt x="2413" y="33147"/>
                  </a:lnTo>
                  <a:lnTo>
                    <a:pt x="5334" y="37312"/>
                  </a:lnTo>
                  <a:lnTo>
                    <a:pt x="9131" y="41338"/>
                  </a:lnTo>
                  <a:lnTo>
                    <a:pt x="14605" y="43865"/>
                  </a:lnTo>
                  <a:lnTo>
                    <a:pt x="20180" y="43738"/>
                  </a:lnTo>
                  <a:lnTo>
                    <a:pt x="28181" y="41846"/>
                  </a:lnTo>
                  <a:lnTo>
                    <a:pt x="34798" y="37058"/>
                  </a:lnTo>
                  <a:lnTo>
                    <a:pt x="39116" y="29997"/>
                  </a:lnTo>
                  <a:lnTo>
                    <a:pt x="40386" y="21678"/>
                  </a:lnTo>
                  <a:close/>
                </a:path>
                <a:path w="403859" h="51435">
                  <a:moveTo>
                    <a:pt x="403606" y="32258"/>
                  </a:moveTo>
                  <a:lnTo>
                    <a:pt x="389382" y="8432"/>
                  </a:lnTo>
                  <a:lnTo>
                    <a:pt x="384937" y="7556"/>
                  </a:lnTo>
                  <a:lnTo>
                    <a:pt x="376682" y="8559"/>
                  </a:lnTo>
                  <a:lnTo>
                    <a:pt x="372999" y="10198"/>
                  </a:lnTo>
                  <a:lnTo>
                    <a:pt x="369189" y="13855"/>
                  </a:lnTo>
                  <a:lnTo>
                    <a:pt x="367157" y="16751"/>
                  </a:lnTo>
                  <a:lnTo>
                    <a:pt x="364109" y="20027"/>
                  </a:lnTo>
                  <a:lnTo>
                    <a:pt x="362331" y="24193"/>
                  </a:lnTo>
                  <a:lnTo>
                    <a:pt x="361823" y="32766"/>
                  </a:lnTo>
                  <a:lnTo>
                    <a:pt x="363093" y="36537"/>
                  </a:lnTo>
                  <a:lnTo>
                    <a:pt x="385064" y="51041"/>
                  </a:lnTo>
                  <a:lnTo>
                    <a:pt x="393446" y="48641"/>
                  </a:lnTo>
                  <a:lnTo>
                    <a:pt x="398272" y="45364"/>
                  </a:lnTo>
                  <a:lnTo>
                    <a:pt x="401066" y="40322"/>
                  </a:lnTo>
                  <a:lnTo>
                    <a:pt x="403606" y="32258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2614" y="2139694"/>
              <a:ext cx="464820" cy="318135"/>
            </a:xfrm>
            <a:custGeom>
              <a:avLst/>
              <a:gdLst/>
              <a:ahLst/>
              <a:cxnLst/>
              <a:rect l="l" t="t" r="r" b="b"/>
              <a:pathLst>
                <a:path w="464820" h="318135">
                  <a:moveTo>
                    <a:pt x="148589" y="126"/>
                  </a:moveTo>
                  <a:lnTo>
                    <a:pt x="116712" y="0"/>
                  </a:lnTo>
                  <a:lnTo>
                    <a:pt x="57911" y="16243"/>
                  </a:lnTo>
                  <a:lnTo>
                    <a:pt x="15239" y="58623"/>
                  </a:lnTo>
                  <a:lnTo>
                    <a:pt x="0" y="118529"/>
                  </a:lnTo>
                  <a:lnTo>
                    <a:pt x="2539" y="149745"/>
                  </a:lnTo>
                  <a:lnTo>
                    <a:pt x="24129" y="209638"/>
                  </a:lnTo>
                  <a:lnTo>
                    <a:pt x="62102" y="260781"/>
                  </a:lnTo>
                  <a:lnTo>
                    <a:pt x="115188" y="298716"/>
                  </a:lnTo>
                  <a:lnTo>
                    <a:pt x="179577" y="316864"/>
                  </a:lnTo>
                  <a:lnTo>
                    <a:pt x="212851" y="318134"/>
                  </a:lnTo>
                  <a:lnTo>
                    <a:pt x="246506" y="315086"/>
                  </a:lnTo>
                  <a:lnTo>
                    <a:pt x="312673" y="298208"/>
                  </a:lnTo>
                  <a:lnTo>
                    <a:pt x="373125" y="270675"/>
                  </a:lnTo>
                  <a:lnTo>
                    <a:pt x="424179" y="231089"/>
                  </a:lnTo>
                  <a:lnTo>
                    <a:pt x="457199" y="174993"/>
                  </a:lnTo>
                  <a:lnTo>
                    <a:pt x="464565" y="107099"/>
                  </a:lnTo>
                  <a:lnTo>
                    <a:pt x="457707" y="74612"/>
                  </a:lnTo>
                  <a:lnTo>
                    <a:pt x="416813" y="23228"/>
                  </a:lnTo>
                  <a:lnTo>
                    <a:pt x="351154" y="9512"/>
                  </a:lnTo>
                  <a:lnTo>
                    <a:pt x="289686" y="14465"/>
                  </a:lnTo>
                  <a:lnTo>
                    <a:pt x="269112" y="15481"/>
                  </a:lnTo>
                  <a:lnTo>
                    <a:pt x="247649" y="15354"/>
                  </a:lnTo>
                  <a:lnTo>
                    <a:pt x="226694" y="13576"/>
                  </a:lnTo>
                  <a:lnTo>
                    <a:pt x="205866" y="10274"/>
                  </a:lnTo>
                  <a:lnTo>
                    <a:pt x="183260" y="4952"/>
                  </a:lnTo>
                  <a:lnTo>
                    <a:pt x="180339" y="4825"/>
                  </a:lnTo>
                  <a:lnTo>
                    <a:pt x="148589" y="1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589776" y="2226563"/>
              <a:ext cx="318135" cy="231140"/>
            </a:xfrm>
            <a:custGeom>
              <a:avLst/>
              <a:gdLst/>
              <a:ahLst/>
              <a:cxnLst/>
              <a:rect l="l" t="t" r="r" b="b"/>
              <a:pathLst>
                <a:path w="318134" h="231139">
                  <a:moveTo>
                    <a:pt x="94157" y="0"/>
                  </a:moveTo>
                  <a:lnTo>
                    <a:pt x="57480" y="1397"/>
                  </a:lnTo>
                  <a:lnTo>
                    <a:pt x="27660" y="15481"/>
                  </a:lnTo>
                  <a:lnTo>
                    <a:pt x="6222" y="39979"/>
                  </a:lnTo>
                  <a:lnTo>
                    <a:pt x="0" y="75907"/>
                  </a:lnTo>
                  <a:lnTo>
                    <a:pt x="2158" y="94691"/>
                  </a:lnTo>
                  <a:lnTo>
                    <a:pt x="6349" y="112077"/>
                  </a:lnTo>
                  <a:lnTo>
                    <a:pt x="12687" y="130225"/>
                  </a:lnTo>
                  <a:lnTo>
                    <a:pt x="19926" y="148005"/>
                  </a:lnTo>
                  <a:lnTo>
                    <a:pt x="26517" y="165900"/>
                  </a:lnTo>
                  <a:lnTo>
                    <a:pt x="31089" y="184429"/>
                  </a:lnTo>
                  <a:lnTo>
                    <a:pt x="31978" y="196240"/>
                  </a:lnTo>
                  <a:lnTo>
                    <a:pt x="31089" y="207149"/>
                  </a:lnTo>
                  <a:lnTo>
                    <a:pt x="28422" y="217436"/>
                  </a:lnTo>
                  <a:lnTo>
                    <a:pt x="24104" y="227203"/>
                  </a:lnTo>
                  <a:lnTo>
                    <a:pt x="55333" y="231140"/>
                  </a:lnTo>
                  <a:lnTo>
                    <a:pt x="118783" y="227203"/>
                  </a:lnTo>
                  <a:lnTo>
                    <a:pt x="180962" y="210578"/>
                  </a:lnTo>
                  <a:lnTo>
                    <a:pt x="240347" y="183921"/>
                  </a:lnTo>
                  <a:lnTo>
                    <a:pt x="292379" y="144195"/>
                  </a:lnTo>
                  <a:lnTo>
                    <a:pt x="318134" y="107124"/>
                  </a:lnTo>
                  <a:lnTo>
                    <a:pt x="300875" y="117030"/>
                  </a:lnTo>
                  <a:lnTo>
                    <a:pt x="281711" y="118808"/>
                  </a:lnTo>
                  <a:lnTo>
                    <a:pt x="242760" y="108394"/>
                  </a:lnTo>
                  <a:lnTo>
                    <a:pt x="208749" y="87579"/>
                  </a:lnTo>
                  <a:lnTo>
                    <a:pt x="180454" y="59651"/>
                  </a:lnTo>
                  <a:lnTo>
                    <a:pt x="155193" y="34264"/>
                  </a:lnTo>
                  <a:lnTo>
                    <a:pt x="126517" y="12687"/>
                  </a:lnTo>
                  <a:lnTo>
                    <a:pt x="94157" y="0"/>
                  </a:lnTo>
                  <a:close/>
                </a:path>
              </a:pathLst>
            </a:custGeom>
            <a:solidFill>
              <a:srgbClr val="EF5D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12052" y="2139696"/>
              <a:ext cx="172211" cy="609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26936" y="2148839"/>
              <a:ext cx="155447" cy="685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04432" y="2346959"/>
              <a:ext cx="240779" cy="103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87896" y="2356103"/>
              <a:ext cx="51815" cy="685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592563" y="2412491"/>
              <a:ext cx="903605" cy="429895"/>
            </a:xfrm>
            <a:custGeom>
              <a:avLst/>
              <a:gdLst/>
              <a:ahLst/>
              <a:cxnLst/>
              <a:rect l="l" t="t" r="r" b="b"/>
              <a:pathLst>
                <a:path w="903604" h="429894">
                  <a:moveTo>
                    <a:pt x="606767" y="0"/>
                  </a:moveTo>
                  <a:lnTo>
                    <a:pt x="539953" y="254"/>
                  </a:lnTo>
                  <a:lnTo>
                    <a:pt x="472897" y="1778"/>
                  </a:lnTo>
                  <a:lnTo>
                    <a:pt x="405828" y="4699"/>
                  </a:lnTo>
                  <a:lnTo>
                    <a:pt x="339267" y="9398"/>
                  </a:lnTo>
                  <a:lnTo>
                    <a:pt x="273596" y="16129"/>
                  </a:lnTo>
                  <a:lnTo>
                    <a:pt x="209080" y="25514"/>
                  </a:lnTo>
                  <a:lnTo>
                    <a:pt x="146329" y="41897"/>
                  </a:lnTo>
                  <a:lnTo>
                    <a:pt x="89039" y="67284"/>
                  </a:lnTo>
                  <a:lnTo>
                    <a:pt x="42303" y="103098"/>
                  </a:lnTo>
                  <a:lnTo>
                    <a:pt x="10922" y="150964"/>
                  </a:lnTo>
                  <a:lnTo>
                    <a:pt x="0" y="212153"/>
                  </a:lnTo>
                  <a:lnTo>
                    <a:pt x="2921" y="245414"/>
                  </a:lnTo>
                  <a:lnTo>
                    <a:pt x="20459" y="301790"/>
                  </a:lnTo>
                  <a:lnTo>
                    <a:pt x="51574" y="345592"/>
                  </a:lnTo>
                  <a:lnTo>
                    <a:pt x="93484" y="378472"/>
                  </a:lnTo>
                  <a:lnTo>
                    <a:pt x="143662" y="401840"/>
                  </a:lnTo>
                  <a:lnTo>
                    <a:pt x="199415" y="417195"/>
                  </a:lnTo>
                  <a:lnTo>
                    <a:pt x="257975" y="425831"/>
                  </a:lnTo>
                  <a:lnTo>
                    <a:pt x="316915" y="429387"/>
                  </a:lnTo>
                  <a:lnTo>
                    <a:pt x="345490" y="429641"/>
                  </a:lnTo>
                  <a:lnTo>
                    <a:pt x="404304" y="428498"/>
                  </a:lnTo>
                  <a:lnTo>
                    <a:pt x="469582" y="424942"/>
                  </a:lnTo>
                  <a:lnTo>
                    <a:pt x="537794" y="417576"/>
                  </a:lnTo>
                  <a:lnTo>
                    <a:pt x="606640" y="405904"/>
                  </a:lnTo>
                  <a:lnTo>
                    <a:pt x="674090" y="389013"/>
                  </a:lnTo>
                  <a:lnTo>
                    <a:pt x="737984" y="366039"/>
                  </a:lnTo>
                  <a:lnTo>
                    <a:pt x="785355" y="342671"/>
                  </a:lnTo>
                  <a:lnTo>
                    <a:pt x="828027" y="314490"/>
                  </a:lnTo>
                  <a:lnTo>
                    <a:pt x="873633" y="268147"/>
                  </a:lnTo>
                  <a:lnTo>
                    <a:pt x="898017" y="218122"/>
                  </a:lnTo>
                  <a:lnTo>
                    <a:pt x="903478" y="167335"/>
                  </a:lnTo>
                  <a:lnTo>
                    <a:pt x="899668" y="142582"/>
                  </a:lnTo>
                  <a:lnTo>
                    <a:pt x="880364" y="95986"/>
                  </a:lnTo>
                  <a:lnTo>
                    <a:pt x="847217" y="55740"/>
                  </a:lnTo>
                  <a:lnTo>
                    <a:pt x="802119" y="24752"/>
                  </a:lnTo>
                  <a:lnTo>
                    <a:pt x="747128" y="5842"/>
                  </a:lnTo>
                  <a:lnTo>
                    <a:pt x="639914" y="254"/>
                  </a:lnTo>
                  <a:lnTo>
                    <a:pt x="606767" y="0"/>
                  </a:lnTo>
                  <a:close/>
                </a:path>
              </a:pathLst>
            </a:custGeom>
            <a:solidFill>
              <a:srgbClr val="9463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44612" y="2842259"/>
              <a:ext cx="68567" cy="1981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59496" y="2825495"/>
              <a:ext cx="120395" cy="1021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5304" y="2555748"/>
              <a:ext cx="231647" cy="883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85632" y="2429256"/>
              <a:ext cx="190498" cy="1356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15072" y="2540507"/>
              <a:ext cx="77723" cy="868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77784" y="2506980"/>
              <a:ext cx="68579" cy="853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87283" y="2618231"/>
              <a:ext cx="103631" cy="1295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985506" y="2116073"/>
              <a:ext cx="805815" cy="585470"/>
            </a:xfrm>
            <a:custGeom>
              <a:avLst/>
              <a:gdLst/>
              <a:ahLst/>
              <a:cxnLst/>
              <a:rect l="l" t="t" r="r" b="b"/>
              <a:pathLst>
                <a:path w="805815" h="585469">
                  <a:moveTo>
                    <a:pt x="592518" y="0"/>
                  </a:moveTo>
                  <a:lnTo>
                    <a:pt x="551764" y="2794"/>
                  </a:lnTo>
                  <a:lnTo>
                    <a:pt x="508723" y="8763"/>
                  </a:lnTo>
                  <a:lnTo>
                    <a:pt x="463778" y="17132"/>
                  </a:lnTo>
                  <a:lnTo>
                    <a:pt x="417309" y="27038"/>
                  </a:lnTo>
                  <a:lnTo>
                    <a:pt x="383285" y="33388"/>
                  </a:lnTo>
                  <a:lnTo>
                    <a:pt x="346214" y="38595"/>
                  </a:lnTo>
                  <a:lnTo>
                    <a:pt x="266357" y="48869"/>
                  </a:lnTo>
                  <a:lnTo>
                    <a:pt x="225602" y="55219"/>
                  </a:lnTo>
                  <a:lnTo>
                    <a:pt x="185483" y="63601"/>
                  </a:lnTo>
                  <a:lnTo>
                    <a:pt x="147142" y="74510"/>
                  </a:lnTo>
                  <a:lnTo>
                    <a:pt x="111213" y="88734"/>
                  </a:lnTo>
                  <a:lnTo>
                    <a:pt x="45707" y="136080"/>
                  </a:lnTo>
                  <a:lnTo>
                    <a:pt x="20815" y="173659"/>
                  </a:lnTo>
                  <a:lnTo>
                    <a:pt x="5079" y="228498"/>
                  </a:lnTo>
                  <a:lnTo>
                    <a:pt x="0" y="298196"/>
                  </a:lnTo>
                  <a:lnTo>
                    <a:pt x="1777" y="336283"/>
                  </a:lnTo>
                  <a:lnTo>
                    <a:pt x="6464" y="374865"/>
                  </a:lnTo>
                  <a:lnTo>
                    <a:pt x="14211" y="413080"/>
                  </a:lnTo>
                  <a:lnTo>
                    <a:pt x="25006" y="449897"/>
                  </a:lnTo>
                  <a:lnTo>
                    <a:pt x="56616" y="515137"/>
                  </a:lnTo>
                  <a:lnTo>
                    <a:pt x="101688" y="562368"/>
                  </a:lnTo>
                  <a:lnTo>
                    <a:pt x="161239" y="583184"/>
                  </a:lnTo>
                  <a:lnTo>
                    <a:pt x="198945" y="584962"/>
                  </a:lnTo>
                  <a:lnTo>
                    <a:pt x="237794" y="584581"/>
                  </a:lnTo>
                  <a:lnTo>
                    <a:pt x="277660" y="582422"/>
                  </a:lnTo>
                  <a:lnTo>
                    <a:pt x="318160" y="578231"/>
                  </a:lnTo>
                  <a:lnTo>
                    <a:pt x="359295" y="572262"/>
                  </a:lnTo>
                  <a:lnTo>
                    <a:pt x="400430" y="564527"/>
                  </a:lnTo>
                  <a:lnTo>
                    <a:pt x="441693" y="555129"/>
                  </a:lnTo>
                  <a:lnTo>
                    <a:pt x="482701" y="544080"/>
                  </a:lnTo>
                  <a:lnTo>
                    <a:pt x="523201" y="531393"/>
                  </a:lnTo>
                  <a:lnTo>
                    <a:pt x="562940" y="517169"/>
                  </a:lnTo>
                  <a:lnTo>
                    <a:pt x="601789" y="501561"/>
                  </a:lnTo>
                  <a:lnTo>
                    <a:pt x="639368" y="484416"/>
                  </a:lnTo>
                  <a:lnTo>
                    <a:pt x="675424" y="466013"/>
                  </a:lnTo>
                  <a:lnTo>
                    <a:pt x="709828" y="446214"/>
                  </a:lnTo>
                  <a:lnTo>
                    <a:pt x="742327" y="425272"/>
                  </a:lnTo>
                  <a:lnTo>
                    <a:pt x="787780" y="383501"/>
                  </a:lnTo>
                  <a:lnTo>
                    <a:pt x="805687" y="313931"/>
                  </a:lnTo>
                  <a:lnTo>
                    <a:pt x="804544" y="275602"/>
                  </a:lnTo>
                  <a:lnTo>
                    <a:pt x="796797" y="201968"/>
                  </a:lnTo>
                  <a:lnTo>
                    <a:pt x="790447" y="153733"/>
                  </a:lnTo>
                  <a:lnTo>
                    <a:pt x="779652" y="113233"/>
                  </a:lnTo>
                  <a:lnTo>
                    <a:pt x="746010" y="53187"/>
                  </a:lnTo>
                  <a:lnTo>
                    <a:pt x="666026" y="6604"/>
                  </a:lnTo>
                  <a:lnTo>
                    <a:pt x="630732" y="1016"/>
                  </a:lnTo>
                  <a:lnTo>
                    <a:pt x="592518" y="0"/>
                  </a:lnTo>
                  <a:close/>
                </a:path>
              </a:pathLst>
            </a:custGeom>
            <a:solidFill>
              <a:srgbClr val="B52E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97936" y="2690621"/>
              <a:ext cx="70091" cy="2514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549384" y="2620517"/>
              <a:ext cx="141731" cy="1813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15400" y="2378201"/>
              <a:ext cx="89915" cy="16154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71888" y="2358390"/>
              <a:ext cx="131063" cy="16154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127236" y="2257805"/>
              <a:ext cx="472440" cy="140335"/>
            </a:xfrm>
            <a:custGeom>
              <a:avLst/>
              <a:gdLst/>
              <a:ahLst/>
              <a:cxnLst/>
              <a:rect l="l" t="t" r="r" b="b"/>
              <a:pathLst>
                <a:path w="472440" h="140335">
                  <a:moveTo>
                    <a:pt x="33274" y="125869"/>
                  </a:moveTo>
                  <a:lnTo>
                    <a:pt x="32512" y="120281"/>
                  </a:lnTo>
                  <a:lnTo>
                    <a:pt x="29718" y="113817"/>
                  </a:lnTo>
                  <a:lnTo>
                    <a:pt x="21463" y="104813"/>
                  </a:lnTo>
                  <a:lnTo>
                    <a:pt x="10922" y="103924"/>
                  </a:lnTo>
                  <a:lnTo>
                    <a:pt x="2413" y="110007"/>
                  </a:lnTo>
                  <a:lnTo>
                    <a:pt x="0" y="121932"/>
                  </a:lnTo>
                  <a:lnTo>
                    <a:pt x="635" y="125742"/>
                  </a:lnTo>
                  <a:lnTo>
                    <a:pt x="3556" y="132600"/>
                  </a:lnTo>
                  <a:lnTo>
                    <a:pt x="7112" y="136779"/>
                  </a:lnTo>
                  <a:lnTo>
                    <a:pt x="12319" y="139319"/>
                  </a:lnTo>
                  <a:lnTo>
                    <a:pt x="18034" y="139827"/>
                  </a:lnTo>
                  <a:lnTo>
                    <a:pt x="23495" y="138557"/>
                  </a:lnTo>
                  <a:lnTo>
                    <a:pt x="28067" y="135509"/>
                  </a:lnTo>
                  <a:lnTo>
                    <a:pt x="31496" y="131076"/>
                  </a:lnTo>
                  <a:lnTo>
                    <a:pt x="33274" y="125869"/>
                  </a:lnTo>
                  <a:close/>
                </a:path>
                <a:path w="472440" h="140335">
                  <a:moveTo>
                    <a:pt x="472313" y="16370"/>
                  </a:moveTo>
                  <a:lnTo>
                    <a:pt x="470662" y="10782"/>
                  </a:lnTo>
                  <a:lnTo>
                    <a:pt x="467995" y="5715"/>
                  </a:lnTo>
                  <a:lnTo>
                    <a:pt x="463423" y="1397"/>
                  </a:lnTo>
                  <a:lnTo>
                    <a:pt x="457073" y="0"/>
                  </a:lnTo>
                  <a:lnTo>
                    <a:pt x="450850" y="1524"/>
                  </a:lnTo>
                  <a:lnTo>
                    <a:pt x="446532" y="6096"/>
                  </a:lnTo>
                  <a:lnTo>
                    <a:pt x="444500" y="11925"/>
                  </a:lnTo>
                  <a:lnTo>
                    <a:pt x="443992" y="17640"/>
                  </a:lnTo>
                  <a:lnTo>
                    <a:pt x="444754" y="23228"/>
                  </a:lnTo>
                  <a:lnTo>
                    <a:pt x="446786" y="28930"/>
                  </a:lnTo>
                  <a:lnTo>
                    <a:pt x="449199" y="34264"/>
                  </a:lnTo>
                  <a:lnTo>
                    <a:pt x="456946" y="36296"/>
                  </a:lnTo>
                  <a:lnTo>
                    <a:pt x="467995" y="33248"/>
                  </a:lnTo>
                  <a:lnTo>
                    <a:pt x="472186" y="27914"/>
                  </a:lnTo>
                  <a:lnTo>
                    <a:pt x="472313" y="16370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428988" y="2439161"/>
              <a:ext cx="80771" cy="8991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288781" y="2428493"/>
              <a:ext cx="220978" cy="80759"/>
            </a:xfrm>
            <a:prstGeom prst="rect">
              <a:avLst/>
            </a:prstGeom>
          </p:spPr>
        </p:pic>
      </p:grpSp>
      <p:sp>
        <p:nvSpPr>
          <p:cNvPr id="73" name="object 88">
            <a:extLst>
              <a:ext uri="{FF2B5EF4-FFF2-40B4-BE49-F238E27FC236}">
                <a16:creationId xmlns:a16="http://schemas.microsoft.com/office/drawing/2014/main" id="{3EF87934-75FD-5CF9-CF42-2EB6E5EACA94}"/>
              </a:ext>
            </a:extLst>
          </p:cNvPr>
          <p:cNvSpPr txBox="1">
            <a:spLocks/>
          </p:cNvSpPr>
          <p:nvPr/>
        </p:nvSpPr>
        <p:spPr>
          <a:xfrm>
            <a:off x="5754324" y="6663872"/>
            <a:ext cx="935528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AU" dirty="0">
                <a:solidFill>
                  <a:srgbClr val="000000"/>
                </a:solidFill>
              </a:rPr>
              <a:t>$95</a:t>
            </a:r>
            <a:r>
              <a:rPr lang="en-AU" spc="265" dirty="0">
                <a:solidFill>
                  <a:srgbClr val="000000"/>
                </a:solidFill>
              </a:rPr>
              <a:t> </a:t>
            </a:r>
            <a:r>
              <a:rPr lang="en-AU" sz="900" b="1" spc="-70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lang="en-AU" spc="-1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38315D1-EF2A-EBED-361B-E7A1ACC34796}"/>
              </a:ext>
            </a:extLst>
          </p:cNvPr>
          <p:cNvSpPr txBox="1"/>
          <p:nvPr/>
        </p:nvSpPr>
        <p:spPr>
          <a:xfrm>
            <a:off x="151780" y="4661787"/>
            <a:ext cx="1612900" cy="62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spc="-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OSHC Sports Day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spc="-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8569948-B517-ED9C-EC9C-1A351FE02B04}"/>
              </a:ext>
            </a:extLst>
          </p:cNvPr>
          <p:cNvSpPr txBox="1"/>
          <p:nvPr/>
        </p:nvSpPr>
        <p:spPr>
          <a:xfrm flipH="1">
            <a:off x="10985500" y="3399183"/>
            <a:ext cx="1753160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63847-35F9-38A9-7E3A-1A4A256457E5}"/>
              </a:ext>
            </a:extLst>
          </p:cNvPr>
          <p:cNvSpPr txBox="1"/>
          <p:nvPr/>
        </p:nvSpPr>
        <p:spPr>
          <a:xfrm>
            <a:off x="275891" y="6908800"/>
            <a:ext cx="3882036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AU" sz="1000" b="1" spc="-20" dirty="0">
                <a:solidFill>
                  <a:srgbClr val="6C2A8D"/>
                </a:solidFill>
                <a:latin typeface="Verdana"/>
                <a:cs typeface="Verdana"/>
              </a:rPr>
              <a:t>                                                                                                  </a:t>
            </a:r>
            <a:r>
              <a:rPr lang="en-AU" sz="100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00" b="1" spc="-40" dirty="0">
                <a:latin typeface="Verdana"/>
                <a:cs typeface="Verdana"/>
              </a:rPr>
              <a:t>                                                                                                                    </a:t>
            </a:r>
            <a:endParaRPr lang="en-AU" sz="10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b="1" spc="-60" dirty="0">
                <a:solidFill>
                  <a:schemeClr val="tx1"/>
                </a:solidFill>
                <a:latin typeface="Amasis MT Pro" panose="02040504050005020304" pitchFamily="18" charset="0"/>
                <a:cs typeface="Verdana"/>
              </a:rPr>
              <a:t>                                       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92B02-6096-AD78-5885-F344166D4A63}"/>
              </a:ext>
            </a:extLst>
          </p:cNvPr>
          <p:cNvSpPr txBox="1"/>
          <p:nvPr/>
        </p:nvSpPr>
        <p:spPr>
          <a:xfrm flipH="1">
            <a:off x="5364969" y="4659701"/>
            <a:ext cx="1934504" cy="218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spc="-6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/>
                <a:cs typeface="Verdana"/>
              </a:rPr>
              <a:t>60 Seconds Challenge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/>
                <a:cs typeface="Verdana"/>
              </a:rPr>
              <a:t>Minute to win it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/>
                <a:cs typeface="Verdana"/>
              </a:rPr>
              <a:t>You have got a minute to win it! You are invited to come and participate in a range of 60 second challenges. There will be lots of prizes to be won</a:t>
            </a:r>
            <a:r>
              <a:rPr lang="en-US" sz="1100" b="1" spc="-60" dirty="0">
                <a:solidFill>
                  <a:srgbClr val="6C2A8D"/>
                </a:solidFill>
                <a:latin typeface="Verdana"/>
                <a:cs typeface="Verdana"/>
              </a:rPr>
              <a:t>.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/>
                <a:cs typeface="Verdana"/>
              </a:rPr>
              <a:t>Time:- 10.30</a:t>
            </a:r>
            <a:r>
              <a:rPr lang="en-US" sz="1100" b="1" spc="-6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24527D-C0F8-8FBF-735B-C8190E5D5008}"/>
              </a:ext>
            </a:extLst>
          </p:cNvPr>
          <p:cNvSpPr txBox="1"/>
          <p:nvPr/>
        </p:nvSpPr>
        <p:spPr>
          <a:xfrm flipH="1">
            <a:off x="11595100" y="3821413"/>
            <a:ext cx="1753160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667294-37B7-E501-CE0D-B4C177208387}"/>
              </a:ext>
            </a:extLst>
          </p:cNvPr>
          <p:cNvSpPr txBox="1"/>
          <p:nvPr/>
        </p:nvSpPr>
        <p:spPr>
          <a:xfrm flipH="1">
            <a:off x="5356850" y="4688600"/>
            <a:ext cx="1494080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  <p:sp>
        <p:nvSpPr>
          <p:cNvPr id="80" name="object 83">
            <a:extLst>
              <a:ext uri="{FF2B5EF4-FFF2-40B4-BE49-F238E27FC236}">
                <a16:creationId xmlns:a16="http://schemas.microsoft.com/office/drawing/2014/main" id="{FA943A56-5DEE-522D-C509-DBC583D23C5E}"/>
              </a:ext>
            </a:extLst>
          </p:cNvPr>
          <p:cNvSpPr txBox="1"/>
          <p:nvPr/>
        </p:nvSpPr>
        <p:spPr>
          <a:xfrm>
            <a:off x="3717132" y="5068220"/>
            <a:ext cx="1698625" cy="17947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Jewellery Day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</a:rPr>
              <a:t>C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reate your own handmade wearable art at </a:t>
            </a:r>
            <a:r>
              <a:rPr lang="en-US" sz="1100" b="1" dirty="0" err="1">
                <a:solidFill>
                  <a:schemeClr val="tx1"/>
                </a:solidFill>
                <a:latin typeface="Roboto" panose="02000000000000000000" pitchFamily="2" charset="0"/>
              </a:rPr>
              <a:t>J</a:t>
            </a:r>
            <a:r>
              <a:rPr lang="en-US" sz="1100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ewellery</a:t>
            </a:r>
            <a:r>
              <a:rPr lang="en-US" sz="11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making</a:t>
            </a:r>
            <a:endParaRPr lang="en-AU" sz="11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Time:-10:30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dirty="0">
                <a:latin typeface="Verdana"/>
                <a:cs typeface="Verdana"/>
              </a:rPr>
              <a:t>$ 95  </a:t>
            </a:r>
            <a:r>
              <a:rPr lang="en-US" sz="1100" b="1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sz="1100" b="1" dirty="0">
              <a:solidFill>
                <a:srgbClr val="7030A0"/>
              </a:solidFill>
              <a:latin typeface="Verdana"/>
              <a:cs typeface="Verdana"/>
            </a:endParaRPr>
          </a:p>
        </p:txBody>
      </p:sp>
      <p:sp>
        <p:nvSpPr>
          <p:cNvPr id="82" name="object 60">
            <a:extLst>
              <a:ext uri="{FF2B5EF4-FFF2-40B4-BE49-F238E27FC236}">
                <a16:creationId xmlns:a16="http://schemas.microsoft.com/office/drawing/2014/main" id="{ADB577E7-70B3-FE53-8FBF-0998FD24155D}"/>
              </a:ext>
            </a:extLst>
          </p:cNvPr>
          <p:cNvSpPr/>
          <p:nvPr/>
        </p:nvSpPr>
        <p:spPr>
          <a:xfrm>
            <a:off x="3847208" y="3152674"/>
            <a:ext cx="1614107" cy="423936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r>
              <a:rPr lang="en-A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Wednesday 8</a:t>
            </a:r>
            <a:r>
              <a:rPr lang="en-AU" sz="12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A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January</a:t>
            </a:r>
            <a:endParaRPr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bject 93">
            <a:extLst>
              <a:ext uri="{FF2B5EF4-FFF2-40B4-BE49-F238E27FC236}">
                <a16:creationId xmlns:a16="http://schemas.microsoft.com/office/drawing/2014/main" id="{8AD4F304-2EAA-86DF-D730-BD189770001A}"/>
              </a:ext>
            </a:extLst>
          </p:cNvPr>
          <p:cNvSpPr txBox="1"/>
          <p:nvPr/>
        </p:nvSpPr>
        <p:spPr>
          <a:xfrm>
            <a:off x="327799" y="6964505"/>
            <a:ext cx="4403090" cy="47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6C2A8D"/>
                </a:solidFill>
                <a:latin typeface="Verdana"/>
                <a:cs typeface="Verdana"/>
              </a:rPr>
              <a:t>Y</a:t>
            </a:r>
            <a:r>
              <a:rPr sz="1050" b="1" spc="-4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6C2A8D"/>
                </a:solidFill>
                <a:latin typeface="Verdana"/>
                <a:cs typeface="Verdana"/>
              </a:rPr>
              <a:t>NT</a:t>
            </a:r>
            <a:r>
              <a:rPr sz="1050" b="1" spc="-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50" b="1" spc="-50" dirty="0">
                <a:solidFill>
                  <a:srgbClr val="6C2A8D"/>
                </a:solidFill>
                <a:latin typeface="Verdana"/>
                <a:cs typeface="Verdana"/>
              </a:rPr>
              <a:t>Braitling OSHC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AU" sz="900" b="1" i="1" spc="-90" dirty="0">
                <a:latin typeface="Verdana"/>
                <a:cs typeface="Calibri"/>
              </a:rPr>
              <a:t> Bunny </a:t>
            </a:r>
            <a:r>
              <a:rPr lang="en-AU" sz="900" b="1" i="1" spc="-90" dirty="0" err="1">
                <a:latin typeface="Verdana"/>
                <a:cs typeface="Calibri"/>
              </a:rPr>
              <a:t>Khosa</a:t>
            </a:r>
            <a:r>
              <a:rPr lang="en-AU" sz="900" b="1" i="1" spc="-90" dirty="0">
                <a:latin typeface="Verdana"/>
                <a:cs typeface="Calibri"/>
              </a:rPr>
              <a:t>  </a:t>
            </a:r>
            <a:r>
              <a:rPr sz="900" i="1" dirty="0">
                <a:latin typeface="Calibri"/>
                <a:cs typeface="Calibri"/>
              </a:rPr>
              <a:t>OSHC</a:t>
            </a:r>
            <a:r>
              <a:rPr sz="900" i="1" spc="-25" dirty="0">
                <a:latin typeface="Calibri"/>
                <a:cs typeface="Calibri"/>
              </a:rPr>
              <a:t> </a:t>
            </a:r>
            <a:r>
              <a:rPr sz="900" i="1" spc="-20" dirty="0">
                <a:latin typeface="Calibri"/>
                <a:cs typeface="Calibri"/>
              </a:rPr>
              <a:t>Coordinator</a:t>
            </a:r>
            <a:r>
              <a:rPr sz="900" i="1" spc="120" dirty="0">
                <a:latin typeface="Calibri"/>
                <a:cs typeface="Calibri"/>
              </a:rPr>
              <a:t> </a:t>
            </a:r>
            <a:endParaRPr lang="en-US" sz="900" i="1" spc="1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b="1" spc="-40" dirty="0">
                <a:latin typeface="Verdana"/>
                <a:cs typeface="Verdana"/>
              </a:rPr>
              <a:t>e:</a:t>
            </a:r>
            <a:r>
              <a:rPr sz="900" b="1" spc="-185" dirty="0">
                <a:latin typeface="Verdana"/>
                <a:cs typeface="Verdana"/>
              </a:rPr>
              <a:t> </a:t>
            </a:r>
            <a:r>
              <a:rPr lang="en-AU"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 Braitling.Oshc@ynt.org.au/Phone:-0447172857</a:t>
            </a:r>
            <a:endParaRPr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ACB028D-7C7B-D5EA-6C77-D3A7F5EAFDF3}"/>
              </a:ext>
            </a:extLst>
          </p:cNvPr>
          <p:cNvSpPr txBox="1"/>
          <p:nvPr/>
        </p:nvSpPr>
        <p:spPr>
          <a:xfrm>
            <a:off x="7082348" y="1534331"/>
            <a:ext cx="23930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95"/>
              </a:spcBef>
            </a:pPr>
            <a:r>
              <a:rPr lang="en-US" sz="1050" b="1" dirty="0">
                <a:latin typeface="Verdana"/>
                <a:cs typeface="Verdana"/>
              </a:rPr>
              <a:t>BOOKINGS</a:t>
            </a:r>
            <a:r>
              <a:rPr lang="en-US" sz="1050" b="1" spc="-60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after</a:t>
            </a:r>
            <a:r>
              <a:rPr lang="en-US" sz="1050" b="1" spc="-65" dirty="0">
                <a:latin typeface="Verdana"/>
                <a:cs typeface="Verdana"/>
              </a:rPr>
              <a:t> </a:t>
            </a:r>
            <a:r>
              <a:rPr lang="en-US" sz="1050" b="1" spc="-25" dirty="0">
                <a:latin typeface="Verdana"/>
                <a:cs typeface="Verdana"/>
              </a:rPr>
              <a:t>28</a:t>
            </a:r>
            <a:r>
              <a:rPr lang="en-US" sz="1050" b="1" spc="-25" baseline="30000" dirty="0">
                <a:latin typeface="Verdana"/>
                <a:cs typeface="Verdana"/>
              </a:rPr>
              <a:t>st</a:t>
            </a:r>
            <a:r>
              <a:rPr lang="en-US" sz="1050" b="1" spc="-25" dirty="0">
                <a:latin typeface="Verdana"/>
                <a:cs typeface="Verdana"/>
              </a:rPr>
              <a:t> November </a:t>
            </a:r>
            <a:r>
              <a:rPr lang="en-US" sz="1050" b="1" dirty="0">
                <a:latin typeface="Verdana"/>
                <a:cs typeface="Verdana"/>
              </a:rPr>
              <a:t>will</a:t>
            </a:r>
            <a:r>
              <a:rPr lang="en-US" sz="1050" b="1" spc="-45" dirty="0">
                <a:latin typeface="Verdana"/>
                <a:cs typeface="Verdana"/>
              </a:rPr>
              <a:t> </a:t>
            </a:r>
            <a:r>
              <a:rPr lang="en-US" sz="1050" b="1" spc="-10" dirty="0">
                <a:latin typeface="Verdana"/>
                <a:cs typeface="Verdana"/>
              </a:rPr>
              <a:t>result </a:t>
            </a:r>
            <a:r>
              <a:rPr lang="en-US" sz="1050" b="1" dirty="0">
                <a:latin typeface="Verdana"/>
                <a:cs typeface="Verdana"/>
              </a:rPr>
              <a:t>in</a:t>
            </a:r>
            <a:r>
              <a:rPr lang="en-US" sz="1050" b="1" spc="-30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$20</a:t>
            </a:r>
            <a:r>
              <a:rPr lang="en-US" sz="1050" b="1" spc="-35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late</a:t>
            </a:r>
            <a:r>
              <a:rPr lang="en-US" sz="1050" b="1" spc="-25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admin</a:t>
            </a:r>
            <a:r>
              <a:rPr lang="en-US" sz="1050" b="1" spc="-25" dirty="0">
                <a:latin typeface="Verdana"/>
                <a:cs typeface="Verdana"/>
              </a:rPr>
              <a:t> </a:t>
            </a:r>
            <a:r>
              <a:rPr lang="en-US" sz="1050" b="1" spc="-20" dirty="0">
                <a:latin typeface="Verdana"/>
                <a:cs typeface="Verdana"/>
              </a:rPr>
              <a:t>fees</a:t>
            </a:r>
            <a:endParaRPr lang="en-US" sz="1050" dirty="0">
              <a:latin typeface="Verdana"/>
              <a:cs typeface="Verdana"/>
            </a:endParaRPr>
          </a:p>
        </p:txBody>
      </p:sp>
      <p:pic>
        <p:nvPicPr>
          <p:cNvPr id="87" name="object 75">
            <a:extLst>
              <a:ext uri="{FF2B5EF4-FFF2-40B4-BE49-F238E27FC236}">
                <a16:creationId xmlns:a16="http://schemas.microsoft.com/office/drawing/2014/main" id="{43D7B703-CA86-889C-1515-4B5AE50808CF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338887" y="-308893"/>
            <a:ext cx="2353310" cy="249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" name="object 76">
            <a:extLst>
              <a:ext uri="{FF2B5EF4-FFF2-40B4-BE49-F238E27FC236}">
                <a16:creationId xmlns:a16="http://schemas.microsoft.com/office/drawing/2014/main" id="{434CE472-F77A-0275-4578-64E9B6F005D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97937" y="355599"/>
            <a:ext cx="1077963" cy="99268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0E811C84-29C3-8F91-3F06-01729E4CBED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37619" y="3577256"/>
            <a:ext cx="1675281" cy="1163123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F642762-A0A2-0097-13C7-F6B0C3DCC3A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522566" y="3623632"/>
            <a:ext cx="1659816" cy="131466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5B733D0-F869-090B-2178-8E4D4328937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777956" y="3623158"/>
            <a:ext cx="1607097" cy="119863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3D04E8E-5979-A30E-63B7-7D051251333F}"/>
              </a:ext>
            </a:extLst>
          </p:cNvPr>
          <p:cNvSpPr txBox="1"/>
          <p:nvPr/>
        </p:nvSpPr>
        <p:spPr>
          <a:xfrm flipH="1">
            <a:off x="275891" y="5176750"/>
            <a:ext cx="16343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0D0612"/>
                </a:solidFill>
                <a:effectLst/>
                <a:latin typeface="Roboto" panose="02000000000000000000" pitchFamily="2" charset="0"/>
              </a:rPr>
              <a:t>The fun side of summer by trying out our unique Sports </a:t>
            </a:r>
            <a:r>
              <a:rPr lang="en-US" sz="1100" b="1" i="0" dirty="0">
                <a:solidFill>
                  <a:srgbClr val="0D0612"/>
                </a:solidFill>
                <a:effectLst/>
                <a:latin typeface="Roboto" panose="02000000000000000000" pitchFamily="2" charset="0"/>
              </a:rPr>
              <a:t>Day</a:t>
            </a:r>
            <a:r>
              <a:rPr lang="en-US" sz="1100" dirty="0">
                <a:solidFill>
                  <a:srgbClr val="0D0612"/>
                </a:solidFill>
                <a:latin typeface="Roboto" panose="02000000000000000000" pitchFamily="2" charset="0"/>
              </a:rPr>
              <a:t>.</a:t>
            </a:r>
          </a:p>
          <a:p>
            <a:r>
              <a:rPr lang="en-US" sz="1100" dirty="0">
                <a:solidFill>
                  <a:srgbClr val="0D0612"/>
                </a:solidFill>
                <a:latin typeface="Roboto" panose="02000000000000000000" pitchFamily="2" charset="0"/>
              </a:rPr>
              <a:t>We will have a special </a:t>
            </a:r>
            <a:r>
              <a:rPr lang="en-AU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sports activities with our children</a:t>
            </a:r>
            <a:endParaRPr lang="en-AU" sz="1100" dirty="0">
              <a:solidFill>
                <a:srgbClr val="0D0612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569DBA8-AF04-BAB3-2821-7F4B1B8D7C0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377" y="3633812"/>
            <a:ext cx="1771741" cy="123176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E022A7E-A81F-DE11-A1A5-EF0D235951F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343731" y="3600019"/>
            <a:ext cx="1657435" cy="1338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0692765" cy="2857500"/>
            <a:chOff x="0" y="0"/>
            <a:chExt cx="10692765" cy="2857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765" cy="2857500"/>
            </a:xfrm>
            <a:custGeom>
              <a:avLst/>
              <a:gdLst/>
              <a:ahLst/>
              <a:cxnLst/>
              <a:rect l="l" t="t" r="r" b="b"/>
              <a:pathLst>
                <a:path w="10692765" h="2857500">
                  <a:moveTo>
                    <a:pt x="10692638" y="0"/>
                  </a:moveTo>
                  <a:lnTo>
                    <a:pt x="0" y="0"/>
                  </a:lnTo>
                  <a:lnTo>
                    <a:pt x="0" y="2426843"/>
                  </a:lnTo>
                  <a:lnTo>
                    <a:pt x="5359" y="2426843"/>
                  </a:lnTo>
                  <a:lnTo>
                    <a:pt x="8051" y="2473833"/>
                  </a:lnTo>
                  <a:lnTo>
                    <a:pt x="15595" y="2519299"/>
                  </a:lnTo>
                  <a:lnTo>
                    <a:pt x="27736" y="2562987"/>
                  </a:lnTo>
                  <a:lnTo>
                    <a:pt x="44234" y="2604770"/>
                  </a:lnTo>
                  <a:lnTo>
                    <a:pt x="64808" y="2644267"/>
                  </a:lnTo>
                  <a:lnTo>
                    <a:pt x="89204" y="2681224"/>
                  </a:lnTo>
                  <a:lnTo>
                    <a:pt x="117144" y="2715387"/>
                  </a:lnTo>
                  <a:lnTo>
                    <a:pt x="148399" y="2746502"/>
                  </a:lnTo>
                  <a:lnTo>
                    <a:pt x="182664" y="2774315"/>
                  </a:lnTo>
                  <a:lnTo>
                    <a:pt x="219710" y="2798699"/>
                  </a:lnTo>
                  <a:lnTo>
                    <a:pt x="259270" y="2819146"/>
                  </a:lnTo>
                  <a:lnTo>
                    <a:pt x="301066" y="2835402"/>
                  </a:lnTo>
                  <a:lnTo>
                    <a:pt x="344855" y="2847467"/>
                  </a:lnTo>
                  <a:lnTo>
                    <a:pt x="390359" y="2854833"/>
                  </a:lnTo>
                  <a:lnTo>
                    <a:pt x="437337" y="2857373"/>
                  </a:lnTo>
                  <a:lnTo>
                    <a:pt x="452450" y="2857119"/>
                  </a:lnTo>
                  <a:lnTo>
                    <a:pt x="467423" y="2856357"/>
                  </a:lnTo>
                  <a:lnTo>
                    <a:pt x="482282" y="2855087"/>
                  </a:lnTo>
                  <a:lnTo>
                    <a:pt x="496963" y="2853309"/>
                  </a:lnTo>
                  <a:lnTo>
                    <a:pt x="10692638" y="2136648"/>
                  </a:lnTo>
                  <a:lnTo>
                    <a:pt x="10692638" y="0"/>
                  </a:lnTo>
                  <a:close/>
                </a:path>
              </a:pathLst>
            </a:custGeom>
            <a:solidFill>
              <a:srgbClr val="926D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6" y="0"/>
              <a:ext cx="5039867" cy="249173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24129" y="6908800"/>
            <a:ext cx="7653655" cy="0"/>
          </a:xfrm>
          <a:custGeom>
            <a:avLst/>
            <a:gdLst/>
            <a:ahLst/>
            <a:cxnLst/>
            <a:rect l="l" t="t" r="r" b="b"/>
            <a:pathLst>
              <a:path w="7653655">
                <a:moveTo>
                  <a:pt x="0" y="0"/>
                </a:moveTo>
                <a:lnTo>
                  <a:pt x="7653401" y="0"/>
                </a:lnTo>
              </a:path>
            </a:pathLst>
          </a:custGeom>
          <a:ln w="508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-51399"/>
            <a:ext cx="10692010" cy="3675415"/>
            <a:chOff x="0" y="0"/>
            <a:chExt cx="10692010" cy="3464809"/>
          </a:xfrm>
        </p:grpSpPr>
        <p:sp>
          <p:nvSpPr>
            <p:cNvPr id="8" name="object 8"/>
            <p:cNvSpPr/>
            <p:nvPr/>
          </p:nvSpPr>
          <p:spPr>
            <a:xfrm>
              <a:off x="3055" y="1"/>
              <a:ext cx="10688955" cy="2901297"/>
            </a:xfrm>
            <a:custGeom>
              <a:avLst/>
              <a:gdLst/>
              <a:ahLst/>
              <a:cxnLst/>
              <a:rect l="l" t="t" r="r" b="b"/>
              <a:pathLst>
                <a:path w="10688955" h="3049905">
                  <a:moveTo>
                    <a:pt x="10688434" y="0"/>
                  </a:moveTo>
                  <a:lnTo>
                    <a:pt x="491236" y="0"/>
                  </a:lnTo>
                  <a:lnTo>
                    <a:pt x="6756" y="2491651"/>
                  </a:lnTo>
                  <a:lnTo>
                    <a:pt x="3022" y="2519095"/>
                  </a:lnTo>
                  <a:lnTo>
                    <a:pt x="762" y="2547099"/>
                  </a:lnTo>
                  <a:lnTo>
                    <a:pt x="0" y="2575509"/>
                  </a:lnTo>
                  <a:lnTo>
                    <a:pt x="2527" y="2627185"/>
                  </a:lnTo>
                  <a:lnTo>
                    <a:pt x="9956" y="2677185"/>
                  </a:lnTo>
                  <a:lnTo>
                    <a:pt x="22009" y="2725394"/>
                  </a:lnTo>
                  <a:lnTo>
                    <a:pt x="38430" y="2771216"/>
                  </a:lnTo>
                  <a:lnTo>
                    <a:pt x="58966" y="2814675"/>
                  </a:lnTo>
                  <a:lnTo>
                    <a:pt x="83337" y="2855353"/>
                  </a:lnTo>
                  <a:lnTo>
                    <a:pt x="111277" y="2893098"/>
                  </a:lnTo>
                  <a:lnTo>
                    <a:pt x="142544" y="2927362"/>
                  </a:lnTo>
                  <a:lnTo>
                    <a:pt x="176834" y="2958007"/>
                  </a:lnTo>
                  <a:lnTo>
                    <a:pt x="213944" y="2984754"/>
                  </a:lnTo>
                  <a:lnTo>
                    <a:pt x="253542" y="3007169"/>
                  </a:lnTo>
                  <a:lnTo>
                    <a:pt x="295440" y="3025279"/>
                  </a:lnTo>
                  <a:lnTo>
                    <a:pt x="339293" y="3038513"/>
                  </a:lnTo>
                  <a:lnTo>
                    <a:pt x="384898" y="3046603"/>
                  </a:lnTo>
                  <a:lnTo>
                    <a:pt x="431965" y="3049384"/>
                  </a:lnTo>
                  <a:lnTo>
                    <a:pt x="447078" y="3049104"/>
                  </a:lnTo>
                  <a:lnTo>
                    <a:pt x="462051" y="3048266"/>
                  </a:lnTo>
                  <a:lnTo>
                    <a:pt x="476897" y="3046869"/>
                  </a:lnTo>
                  <a:lnTo>
                    <a:pt x="491591" y="3044926"/>
                  </a:lnTo>
                  <a:lnTo>
                    <a:pt x="10688434" y="2258885"/>
                  </a:lnTo>
                  <a:lnTo>
                    <a:pt x="10688434" y="0"/>
                  </a:lnTo>
                  <a:close/>
                </a:path>
              </a:pathLst>
            </a:custGeom>
            <a:solidFill>
              <a:srgbClr val="6C2A8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" y="0"/>
              <a:ext cx="2353310" cy="2825115"/>
            </a:xfrm>
            <a:custGeom>
              <a:avLst/>
              <a:gdLst/>
              <a:ahLst/>
              <a:cxnLst/>
              <a:rect l="l" t="t" r="r" b="b"/>
              <a:pathLst>
                <a:path w="2353310" h="2825115">
                  <a:moveTo>
                    <a:pt x="1875739" y="0"/>
                  </a:moveTo>
                  <a:lnTo>
                    <a:pt x="1374965" y="0"/>
                  </a:lnTo>
                  <a:lnTo>
                    <a:pt x="0" y="1296441"/>
                  </a:lnTo>
                  <a:lnTo>
                    <a:pt x="0" y="1974126"/>
                  </a:lnTo>
                  <a:lnTo>
                    <a:pt x="2215489" y="2818396"/>
                  </a:lnTo>
                  <a:lnTo>
                    <a:pt x="2249271" y="2824937"/>
                  </a:lnTo>
                  <a:lnTo>
                    <a:pt x="2294750" y="2813786"/>
                  </a:lnTo>
                  <a:lnTo>
                    <a:pt x="2330183" y="2783992"/>
                  </a:lnTo>
                  <a:lnTo>
                    <a:pt x="2351278" y="2740266"/>
                  </a:lnTo>
                  <a:lnTo>
                    <a:pt x="2352929" y="2687612"/>
                  </a:lnTo>
                  <a:lnTo>
                    <a:pt x="1875739" y="0"/>
                  </a:lnTo>
                  <a:close/>
                </a:path>
              </a:pathLst>
            </a:custGeom>
            <a:solidFill>
              <a:srgbClr val="926DA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589" y="0"/>
              <a:ext cx="2022475" cy="2044700"/>
            </a:xfrm>
            <a:custGeom>
              <a:avLst/>
              <a:gdLst/>
              <a:ahLst/>
              <a:cxnLst/>
              <a:rect l="l" t="t" r="r" b="b"/>
              <a:pathLst>
                <a:path w="2022475" h="2044700">
                  <a:moveTo>
                    <a:pt x="830694" y="0"/>
                  </a:moveTo>
                  <a:lnTo>
                    <a:pt x="641781" y="0"/>
                  </a:lnTo>
                  <a:lnTo>
                    <a:pt x="3848" y="1935099"/>
                  </a:lnTo>
                  <a:lnTo>
                    <a:pt x="0" y="1973821"/>
                  </a:lnTo>
                  <a:lnTo>
                    <a:pt x="12026" y="2008225"/>
                  </a:lnTo>
                  <a:lnTo>
                    <a:pt x="36258" y="2033168"/>
                  </a:lnTo>
                  <a:lnTo>
                    <a:pt x="68961" y="2044166"/>
                  </a:lnTo>
                  <a:lnTo>
                    <a:pt x="77749" y="2044306"/>
                  </a:lnTo>
                  <a:lnTo>
                    <a:pt x="1961769" y="1669059"/>
                  </a:lnTo>
                  <a:lnTo>
                    <a:pt x="1997456" y="1650403"/>
                  </a:lnTo>
                  <a:lnTo>
                    <a:pt x="2021967" y="1575879"/>
                  </a:lnTo>
                  <a:lnTo>
                    <a:pt x="2005457" y="1536598"/>
                  </a:lnTo>
                  <a:lnTo>
                    <a:pt x="830694" y="0"/>
                  </a:lnTo>
                  <a:close/>
                </a:path>
              </a:pathLst>
            </a:custGeom>
            <a:solidFill>
              <a:srgbClr val="6C2A8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41549"/>
              <a:ext cx="2560320" cy="3223260"/>
            </a:xfrm>
            <a:custGeom>
              <a:avLst/>
              <a:gdLst/>
              <a:ahLst/>
              <a:cxnLst/>
              <a:rect l="l" t="t" r="r" b="b"/>
              <a:pathLst>
                <a:path w="2560320" h="3223260">
                  <a:moveTo>
                    <a:pt x="0" y="0"/>
                  </a:moveTo>
                  <a:lnTo>
                    <a:pt x="0" y="1898865"/>
                  </a:lnTo>
                  <a:lnTo>
                    <a:pt x="283832" y="3130384"/>
                  </a:lnTo>
                  <a:lnTo>
                    <a:pt x="315112" y="3189274"/>
                  </a:lnTo>
                  <a:lnTo>
                    <a:pt x="366903" y="3219780"/>
                  </a:lnTo>
                  <a:lnTo>
                    <a:pt x="392950" y="3223120"/>
                  </a:lnTo>
                  <a:lnTo>
                    <a:pt x="413588" y="3221037"/>
                  </a:lnTo>
                  <a:lnTo>
                    <a:pt x="453123" y="3203625"/>
                  </a:lnTo>
                  <a:lnTo>
                    <a:pt x="2526665" y="983348"/>
                  </a:lnTo>
                  <a:lnTo>
                    <a:pt x="2553208" y="939050"/>
                  </a:lnTo>
                  <a:lnTo>
                    <a:pt x="2560320" y="889761"/>
                  </a:lnTo>
                  <a:lnTo>
                    <a:pt x="2549271" y="841984"/>
                  </a:lnTo>
                  <a:lnTo>
                    <a:pt x="2521712" y="802309"/>
                  </a:lnTo>
                  <a:lnTo>
                    <a:pt x="2479040" y="77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8027" y="6793789"/>
            <a:ext cx="1166621" cy="719327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094730" y="1889759"/>
            <a:ext cx="809625" cy="954405"/>
            <a:chOff x="5094730" y="1889759"/>
            <a:chExt cx="809625" cy="954405"/>
          </a:xfrm>
        </p:grpSpPr>
        <p:sp>
          <p:nvSpPr>
            <p:cNvPr id="17" name="object 17"/>
            <p:cNvSpPr/>
            <p:nvPr/>
          </p:nvSpPr>
          <p:spPr>
            <a:xfrm>
              <a:off x="5094730" y="1889759"/>
              <a:ext cx="800100" cy="687705"/>
            </a:xfrm>
            <a:custGeom>
              <a:avLst/>
              <a:gdLst/>
              <a:ahLst/>
              <a:cxnLst/>
              <a:rect l="l" t="t" r="r" b="b"/>
              <a:pathLst>
                <a:path w="800100" h="687705">
                  <a:moveTo>
                    <a:pt x="387985" y="0"/>
                  </a:moveTo>
                  <a:lnTo>
                    <a:pt x="320675" y="4953"/>
                  </a:lnTo>
                  <a:lnTo>
                    <a:pt x="255270" y="17411"/>
                  </a:lnTo>
                  <a:lnTo>
                    <a:pt x="193548" y="37858"/>
                  </a:lnTo>
                  <a:lnTo>
                    <a:pt x="127254" y="74193"/>
                  </a:lnTo>
                  <a:lnTo>
                    <a:pt x="78613" y="118275"/>
                  </a:lnTo>
                  <a:lnTo>
                    <a:pt x="43561" y="169735"/>
                  </a:lnTo>
                  <a:lnTo>
                    <a:pt x="20193" y="227291"/>
                  </a:lnTo>
                  <a:lnTo>
                    <a:pt x="6477" y="289407"/>
                  </a:lnTo>
                  <a:lnTo>
                    <a:pt x="635" y="354838"/>
                  </a:lnTo>
                  <a:lnTo>
                    <a:pt x="0" y="388251"/>
                  </a:lnTo>
                  <a:lnTo>
                    <a:pt x="1905" y="419760"/>
                  </a:lnTo>
                  <a:lnTo>
                    <a:pt x="16256" y="479856"/>
                  </a:lnTo>
                  <a:lnTo>
                    <a:pt x="43053" y="534746"/>
                  </a:lnTo>
                  <a:lnTo>
                    <a:pt x="80645" y="583399"/>
                  </a:lnTo>
                  <a:lnTo>
                    <a:pt x="127254" y="624179"/>
                  </a:lnTo>
                  <a:lnTo>
                    <a:pt x="180975" y="656069"/>
                  </a:lnTo>
                  <a:lnTo>
                    <a:pt x="240284" y="677418"/>
                  </a:lnTo>
                  <a:lnTo>
                    <a:pt x="303149" y="687197"/>
                  </a:lnTo>
                  <a:lnTo>
                    <a:pt x="335534" y="687197"/>
                  </a:lnTo>
                  <a:lnTo>
                    <a:pt x="440436" y="674243"/>
                  </a:lnTo>
                  <a:lnTo>
                    <a:pt x="510159" y="657974"/>
                  </a:lnTo>
                  <a:lnTo>
                    <a:pt x="577088" y="634847"/>
                  </a:lnTo>
                  <a:lnTo>
                    <a:pt x="639191" y="603859"/>
                  </a:lnTo>
                  <a:lnTo>
                    <a:pt x="693420" y="564718"/>
                  </a:lnTo>
                  <a:lnTo>
                    <a:pt x="738124" y="516953"/>
                  </a:lnTo>
                  <a:lnTo>
                    <a:pt x="771906" y="459270"/>
                  </a:lnTo>
                  <a:lnTo>
                    <a:pt x="792607" y="393712"/>
                  </a:lnTo>
                  <a:lnTo>
                    <a:pt x="800100" y="327647"/>
                  </a:lnTo>
                  <a:lnTo>
                    <a:pt x="798957" y="294881"/>
                  </a:lnTo>
                  <a:lnTo>
                    <a:pt x="787654" y="230974"/>
                  </a:lnTo>
                  <a:lnTo>
                    <a:pt x="764159" y="171386"/>
                  </a:lnTo>
                  <a:lnTo>
                    <a:pt x="728980" y="117894"/>
                  </a:lnTo>
                  <a:lnTo>
                    <a:pt x="682625" y="72923"/>
                  </a:lnTo>
                  <a:lnTo>
                    <a:pt x="636651" y="43954"/>
                  </a:lnTo>
                  <a:lnTo>
                    <a:pt x="583692" y="23253"/>
                  </a:lnTo>
                  <a:lnTo>
                    <a:pt x="521335" y="9779"/>
                  </a:lnTo>
                  <a:lnTo>
                    <a:pt x="455549" y="1778"/>
                  </a:lnTo>
                  <a:lnTo>
                    <a:pt x="387985" y="0"/>
                  </a:lnTo>
                  <a:close/>
                </a:path>
              </a:pathLst>
            </a:custGeom>
            <a:solidFill>
              <a:srgbClr val="6BBC4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4732" y="2339339"/>
              <a:ext cx="335280" cy="504825"/>
            </a:xfrm>
            <a:custGeom>
              <a:avLst/>
              <a:gdLst/>
              <a:ahLst/>
              <a:cxnLst/>
              <a:rect l="l" t="t" r="r" b="b"/>
              <a:pathLst>
                <a:path w="335279" h="504825">
                  <a:moveTo>
                    <a:pt x="172847" y="223761"/>
                  </a:moveTo>
                  <a:lnTo>
                    <a:pt x="167767" y="220713"/>
                  </a:lnTo>
                  <a:lnTo>
                    <a:pt x="165354" y="223634"/>
                  </a:lnTo>
                  <a:lnTo>
                    <a:pt x="158369" y="228968"/>
                  </a:lnTo>
                  <a:lnTo>
                    <a:pt x="149987" y="230619"/>
                  </a:lnTo>
                  <a:lnTo>
                    <a:pt x="141224" y="229095"/>
                  </a:lnTo>
                  <a:lnTo>
                    <a:pt x="133223" y="225158"/>
                  </a:lnTo>
                  <a:lnTo>
                    <a:pt x="138049" y="224269"/>
                  </a:lnTo>
                  <a:lnTo>
                    <a:pt x="142621" y="222745"/>
                  </a:lnTo>
                  <a:lnTo>
                    <a:pt x="155956" y="198094"/>
                  </a:lnTo>
                  <a:lnTo>
                    <a:pt x="155194" y="191363"/>
                  </a:lnTo>
                  <a:lnTo>
                    <a:pt x="154432" y="187680"/>
                  </a:lnTo>
                  <a:lnTo>
                    <a:pt x="148717" y="189204"/>
                  </a:lnTo>
                  <a:lnTo>
                    <a:pt x="149479" y="192760"/>
                  </a:lnTo>
                  <a:lnTo>
                    <a:pt x="150114" y="198348"/>
                  </a:lnTo>
                  <a:lnTo>
                    <a:pt x="133350" y="219316"/>
                  </a:lnTo>
                  <a:lnTo>
                    <a:pt x="128651" y="219570"/>
                  </a:lnTo>
                  <a:lnTo>
                    <a:pt x="128270" y="219062"/>
                  </a:lnTo>
                  <a:lnTo>
                    <a:pt x="127508" y="218681"/>
                  </a:lnTo>
                  <a:lnTo>
                    <a:pt x="65659" y="205333"/>
                  </a:lnTo>
                  <a:lnTo>
                    <a:pt x="28956" y="159969"/>
                  </a:lnTo>
                  <a:lnTo>
                    <a:pt x="13208" y="122745"/>
                  </a:lnTo>
                  <a:lnTo>
                    <a:pt x="5715" y="83223"/>
                  </a:lnTo>
                  <a:lnTo>
                    <a:pt x="6731" y="63538"/>
                  </a:lnTo>
                  <a:lnTo>
                    <a:pt x="10287" y="43967"/>
                  </a:lnTo>
                  <a:lnTo>
                    <a:pt x="20828" y="1651"/>
                  </a:lnTo>
                  <a:lnTo>
                    <a:pt x="15240" y="0"/>
                  </a:lnTo>
                  <a:lnTo>
                    <a:pt x="4445" y="45110"/>
                  </a:lnTo>
                  <a:lnTo>
                    <a:pt x="889" y="66078"/>
                  </a:lnTo>
                  <a:lnTo>
                    <a:pt x="0" y="87299"/>
                  </a:lnTo>
                  <a:lnTo>
                    <a:pt x="2667" y="107746"/>
                  </a:lnTo>
                  <a:lnTo>
                    <a:pt x="16383" y="147269"/>
                  </a:lnTo>
                  <a:lnTo>
                    <a:pt x="50927" y="201269"/>
                  </a:lnTo>
                  <a:lnTo>
                    <a:pt x="106045" y="223634"/>
                  </a:lnTo>
                  <a:lnTo>
                    <a:pt x="121412" y="224396"/>
                  </a:lnTo>
                  <a:lnTo>
                    <a:pt x="124079" y="237871"/>
                  </a:lnTo>
                  <a:lnTo>
                    <a:pt x="129413" y="250190"/>
                  </a:lnTo>
                  <a:lnTo>
                    <a:pt x="137922" y="260096"/>
                  </a:lnTo>
                  <a:lnTo>
                    <a:pt x="150495" y="266204"/>
                  </a:lnTo>
                  <a:lnTo>
                    <a:pt x="154178" y="267093"/>
                  </a:lnTo>
                  <a:lnTo>
                    <a:pt x="155829" y="261632"/>
                  </a:lnTo>
                  <a:lnTo>
                    <a:pt x="152146" y="260604"/>
                  </a:lnTo>
                  <a:lnTo>
                    <a:pt x="142240" y="255905"/>
                  </a:lnTo>
                  <a:lnTo>
                    <a:pt x="135128" y="248412"/>
                  </a:lnTo>
                  <a:lnTo>
                    <a:pt x="130429" y="239014"/>
                  </a:lnTo>
                  <a:lnTo>
                    <a:pt x="127889" y="228460"/>
                  </a:lnTo>
                  <a:lnTo>
                    <a:pt x="138303" y="234175"/>
                  </a:lnTo>
                  <a:lnTo>
                    <a:pt x="149860" y="236207"/>
                  </a:lnTo>
                  <a:lnTo>
                    <a:pt x="161036" y="233921"/>
                  </a:lnTo>
                  <a:lnTo>
                    <a:pt x="170434" y="226682"/>
                  </a:lnTo>
                  <a:lnTo>
                    <a:pt x="172847" y="223761"/>
                  </a:lnTo>
                  <a:close/>
                </a:path>
                <a:path w="335279" h="504825">
                  <a:moveTo>
                    <a:pt x="334899" y="467093"/>
                  </a:moveTo>
                  <a:lnTo>
                    <a:pt x="322580" y="328853"/>
                  </a:lnTo>
                  <a:lnTo>
                    <a:pt x="319913" y="294792"/>
                  </a:lnTo>
                  <a:lnTo>
                    <a:pt x="317754" y="260616"/>
                  </a:lnTo>
                  <a:lnTo>
                    <a:pt x="316103" y="220967"/>
                  </a:lnTo>
                  <a:lnTo>
                    <a:pt x="310134" y="220840"/>
                  </a:lnTo>
                  <a:lnTo>
                    <a:pt x="311785" y="260870"/>
                  </a:lnTo>
                  <a:lnTo>
                    <a:pt x="316738" y="329742"/>
                  </a:lnTo>
                  <a:lnTo>
                    <a:pt x="328549" y="462648"/>
                  </a:lnTo>
                  <a:lnTo>
                    <a:pt x="273431" y="480441"/>
                  </a:lnTo>
                  <a:lnTo>
                    <a:pt x="252984" y="497078"/>
                  </a:lnTo>
                  <a:lnTo>
                    <a:pt x="255778" y="504317"/>
                  </a:lnTo>
                  <a:lnTo>
                    <a:pt x="258953" y="501142"/>
                  </a:lnTo>
                  <a:lnTo>
                    <a:pt x="275971" y="487934"/>
                  </a:lnTo>
                  <a:lnTo>
                    <a:pt x="294259" y="479539"/>
                  </a:lnTo>
                  <a:lnTo>
                    <a:pt x="313436" y="474205"/>
                  </a:lnTo>
                  <a:lnTo>
                    <a:pt x="334264" y="469760"/>
                  </a:lnTo>
                  <a:lnTo>
                    <a:pt x="334899" y="467093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6796" y="2528316"/>
              <a:ext cx="83819" cy="2026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98817" y="2276855"/>
              <a:ext cx="105410" cy="268605"/>
            </a:xfrm>
            <a:custGeom>
              <a:avLst/>
              <a:gdLst/>
              <a:ahLst/>
              <a:cxnLst/>
              <a:rect l="l" t="t" r="r" b="b"/>
              <a:pathLst>
                <a:path w="105410" h="268605">
                  <a:moveTo>
                    <a:pt x="83743" y="126"/>
                  </a:moveTo>
                  <a:lnTo>
                    <a:pt x="77876" y="0"/>
                  </a:lnTo>
                  <a:lnTo>
                    <a:pt x="78003" y="3682"/>
                  </a:lnTo>
                  <a:lnTo>
                    <a:pt x="79667" y="16408"/>
                  </a:lnTo>
                  <a:lnTo>
                    <a:pt x="83108" y="28740"/>
                  </a:lnTo>
                  <a:lnTo>
                    <a:pt x="87185" y="40830"/>
                  </a:lnTo>
                  <a:lnTo>
                    <a:pt x="91008" y="53035"/>
                  </a:lnTo>
                  <a:lnTo>
                    <a:pt x="94830" y="71221"/>
                  </a:lnTo>
                  <a:lnTo>
                    <a:pt x="97256" y="89280"/>
                  </a:lnTo>
                  <a:lnTo>
                    <a:pt x="98526" y="107594"/>
                  </a:lnTo>
                  <a:lnTo>
                    <a:pt x="98653" y="126034"/>
                  </a:lnTo>
                  <a:lnTo>
                    <a:pt x="96113" y="154012"/>
                  </a:lnTo>
                  <a:lnTo>
                    <a:pt x="88201" y="179831"/>
                  </a:lnTo>
                  <a:lnTo>
                    <a:pt x="73926" y="202222"/>
                  </a:lnTo>
                  <a:lnTo>
                    <a:pt x="52133" y="219506"/>
                  </a:lnTo>
                  <a:lnTo>
                    <a:pt x="51371" y="219125"/>
                  </a:lnTo>
                  <a:lnTo>
                    <a:pt x="50342" y="218998"/>
                  </a:lnTo>
                  <a:lnTo>
                    <a:pt x="21793" y="203365"/>
                  </a:lnTo>
                  <a:lnTo>
                    <a:pt x="17208" y="189369"/>
                  </a:lnTo>
                  <a:lnTo>
                    <a:pt x="11468" y="190766"/>
                  </a:lnTo>
                  <a:lnTo>
                    <a:pt x="30721" y="220535"/>
                  </a:lnTo>
                  <a:lnTo>
                    <a:pt x="40792" y="224853"/>
                  </a:lnTo>
                  <a:lnTo>
                    <a:pt x="31991" y="228282"/>
                  </a:lnTo>
                  <a:lnTo>
                    <a:pt x="23075" y="230327"/>
                  </a:lnTo>
                  <a:lnTo>
                    <a:pt x="13639" y="231343"/>
                  </a:lnTo>
                  <a:lnTo>
                    <a:pt x="126" y="231470"/>
                  </a:lnTo>
                  <a:lnTo>
                    <a:pt x="0" y="237185"/>
                  </a:lnTo>
                  <a:lnTo>
                    <a:pt x="26390" y="235661"/>
                  </a:lnTo>
                  <a:lnTo>
                    <a:pt x="47294" y="228028"/>
                  </a:lnTo>
                  <a:lnTo>
                    <a:pt x="46012" y="237058"/>
                  </a:lnTo>
                  <a:lnTo>
                    <a:pt x="44361" y="245960"/>
                  </a:lnTo>
                  <a:lnTo>
                    <a:pt x="41427" y="254228"/>
                  </a:lnTo>
                  <a:lnTo>
                    <a:pt x="35813" y="261607"/>
                  </a:lnTo>
                  <a:lnTo>
                    <a:pt x="33019" y="264274"/>
                  </a:lnTo>
                  <a:lnTo>
                    <a:pt x="37096" y="268477"/>
                  </a:lnTo>
                  <a:lnTo>
                    <a:pt x="39776" y="265810"/>
                  </a:lnTo>
                  <a:lnTo>
                    <a:pt x="46393" y="256908"/>
                  </a:lnTo>
                  <a:lnTo>
                    <a:pt x="49834" y="247116"/>
                  </a:lnTo>
                  <a:lnTo>
                    <a:pt x="53657" y="225361"/>
                  </a:lnTo>
                  <a:lnTo>
                    <a:pt x="73799" y="210858"/>
                  </a:lnTo>
                  <a:lnTo>
                    <a:pt x="98018" y="170675"/>
                  </a:lnTo>
                  <a:lnTo>
                    <a:pt x="104774" y="129463"/>
                  </a:lnTo>
                  <a:lnTo>
                    <a:pt x="105028" y="112420"/>
                  </a:lnTo>
                  <a:lnTo>
                    <a:pt x="104139" y="95262"/>
                  </a:lnTo>
                  <a:lnTo>
                    <a:pt x="102476" y="78473"/>
                  </a:lnTo>
                  <a:lnTo>
                    <a:pt x="98272" y="59651"/>
                  </a:lnTo>
                  <a:lnTo>
                    <a:pt x="92278" y="41211"/>
                  </a:lnTo>
                  <a:lnTo>
                    <a:pt x="86677" y="22631"/>
                  </a:lnTo>
                  <a:lnTo>
                    <a:pt x="83870" y="3809"/>
                  </a:lnTo>
                  <a:lnTo>
                    <a:pt x="83743" y="126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4272" y="2171700"/>
              <a:ext cx="86867" cy="1219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2392" y="2225040"/>
              <a:ext cx="137159" cy="685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6420" y="2164079"/>
              <a:ext cx="85343" cy="12039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079500" y="-109514"/>
            <a:ext cx="8611615" cy="121828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5085" marR="10795" indent="1125220">
              <a:lnSpc>
                <a:spcPts val="4500"/>
              </a:lnSpc>
              <a:spcBef>
                <a:spcPts val="500"/>
              </a:spcBef>
            </a:pPr>
            <a:r>
              <a:rPr lang="en-AU" spc="-20" dirty="0"/>
              <a:t>Braitling </a:t>
            </a:r>
            <a:r>
              <a:rPr spc="-20" dirty="0"/>
              <a:t>OSHC </a:t>
            </a:r>
            <a:r>
              <a:rPr spc="-145" dirty="0"/>
              <a:t>School</a:t>
            </a:r>
            <a:r>
              <a:rPr spc="-280" dirty="0"/>
              <a:t> </a:t>
            </a:r>
            <a:r>
              <a:rPr lang="en-AU" spc="-280" dirty="0"/>
              <a:t>   </a:t>
            </a:r>
            <a:r>
              <a:rPr spc="-145" dirty="0"/>
              <a:t>Holiday</a:t>
            </a:r>
            <a:r>
              <a:rPr spc="-280" dirty="0"/>
              <a:t> </a:t>
            </a:r>
            <a:r>
              <a:rPr lang="en-AU" spc="-280" dirty="0"/>
              <a:t>  </a:t>
            </a:r>
            <a:r>
              <a:rPr spc="-135" dirty="0"/>
              <a:t>Program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36052" y="1446387"/>
            <a:ext cx="4136390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3200" b="1" spc="135" baseline="3968" dirty="0">
                <a:solidFill>
                  <a:srgbClr val="FFFFFF"/>
                </a:solidFill>
                <a:latin typeface="Arial Narrow"/>
                <a:cs typeface="Arial Narrow"/>
              </a:rPr>
              <a:t>13</a:t>
            </a:r>
            <a:r>
              <a:rPr sz="3150" b="1" spc="202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– 17</a:t>
            </a:r>
            <a:r>
              <a:rPr lang="en-US" sz="3150" b="1" spc="54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January 2025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072" y="1913591"/>
            <a:ext cx="4868545" cy="5651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bookings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email</a:t>
            </a:r>
            <a:r>
              <a:rPr sz="1200" spc="-7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:</a:t>
            </a:r>
            <a:r>
              <a:rPr sz="1200" spc="-16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 </a:t>
            </a:r>
            <a:r>
              <a:rPr lang="en-AU" sz="1200" b="1" u="sng" spc="-4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Braitling</a:t>
            </a:r>
            <a:r>
              <a:rPr sz="1200" b="1" u="sng" spc="-4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.</a:t>
            </a:r>
            <a:r>
              <a:rPr sz="1200" b="1" u="sng" spc="-40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oshc@ynt.org.au</a:t>
            </a:r>
            <a:endParaRPr sz="1200" dirty="0">
              <a:solidFill>
                <a:schemeClr val="accent6">
                  <a:lumMod val="40000"/>
                  <a:lumOff val="60000"/>
                </a:schemeClr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enrolments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visit: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oshc.nt.ymca.org.au/family-before-after-school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03162" y="3162299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29" y="378002"/>
                </a:lnTo>
                <a:lnTo>
                  <a:pt x="1698129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r>
              <a:rPr lang="en-US" sz="11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1100" dirty="0"/>
          </a:p>
        </p:txBody>
      </p:sp>
      <p:sp>
        <p:nvSpPr>
          <p:cNvPr id="57" name="object 57"/>
          <p:cNvSpPr txBox="1"/>
          <p:nvPr/>
        </p:nvSpPr>
        <p:spPr>
          <a:xfrm>
            <a:off x="5730564" y="3148577"/>
            <a:ext cx="12439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30480" indent="-15176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Thursday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16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January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23130" y="3169157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 txBox="1"/>
          <p:nvPr/>
        </p:nvSpPr>
        <p:spPr>
          <a:xfrm>
            <a:off x="3847454" y="3155527"/>
            <a:ext cx="1450340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Wednesday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 </a:t>
            </a: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September </a:t>
            </a: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endParaRPr lang="en-US" sz="1600" b="1" spc="-20" baseline="300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endParaRPr lang="en-US" sz="1200" b="1" spc="-20" baseline="300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931668" y="316077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2194010" y="3147505"/>
            <a:ext cx="1174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30480" indent="-116839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Tuesday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14</a:t>
            </a:r>
            <a:r>
              <a:rPr lang="en-US" sz="1200" b="1" spc="-4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 January</a:t>
            </a:r>
            <a:endParaRPr lang="en-US" sz="1200" b="1" spc="-2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1824" y="3108537"/>
            <a:ext cx="1698625" cy="47400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416700" y="3136644"/>
            <a:ext cx="11283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30480" indent="-939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Monday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13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January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017189" y="1332429"/>
            <a:ext cx="2418715" cy="1052830"/>
            <a:chOff x="7037070" y="1402841"/>
            <a:chExt cx="2418715" cy="1052830"/>
          </a:xfrm>
        </p:grpSpPr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37070" y="1402841"/>
              <a:ext cx="2418587" cy="10523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88960" y="1501902"/>
              <a:ext cx="1437741" cy="79705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7842" y="2215781"/>
              <a:ext cx="424535" cy="8317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961390" y="836676"/>
                  </a:moveTo>
                  <a:lnTo>
                    <a:pt x="384556" y="836676"/>
                  </a:lnTo>
                  <a:lnTo>
                    <a:pt x="672985" y="941260"/>
                  </a:lnTo>
                  <a:lnTo>
                    <a:pt x="961390" y="836676"/>
                  </a:lnTo>
                  <a:close/>
                </a:path>
                <a:path w="2307590" h="941705">
                  <a:moveTo>
                    <a:pt x="2167890" y="0"/>
                  </a:moveTo>
                  <a:lnTo>
                    <a:pt x="139446" y="0"/>
                  </a:lnTo>
                  <a:lnTo>
                    <a:pt x="95370" y="7109"/>
                  </a:lnTo>
                  <a:lnTo>
                    <a:pt x="57091" y="26905"/>
                  </a:lnTo>
                  <a:lnTo>
                    <a:pt x="26905" y="57091"/>
                  </a:lnTo>
                  <a:lnTo>
                    <a:pt x="7109" y="95370"/>
                  </a:lnTo>
                  <a:lnTo>
                    <a:pt x="0" y="139446"/>
                  </a:lnTo>
                  <a:lnTo>
                    <a:pt x="2" y="697230"/>
                  </a:lnTo>
                  <a:lnTo>
                    <a:pt x="7109" y="741298"/>
                  </a:lnTo>
                  <a:lnTo>
                    <a:pt x="26905" y="779581"/>
                  </a:lnTo>
                  <a:lnTo>
                    <a:pt x="57091" y="809769"/>
                  </a:lnTo>
                  <a:lnTo>
                    <a:pt x="95370" y="829566"/>
                  </a:lnTo>
                  <a:lnTo>
                    <a:pt x="139446" y="836676"/>
                  </a:lnTo>
                  <a:lnTo>
                    <a:pt x="2167890" y="836676"/>
                  </a:lnTo>
                  <a:lnTo>
                    <a:pt x="2211965" y="829566"/>
                  </a:lnTo>
                  <a:lnTo>
                    <a:pt x="2250244" y="809769"/>
                  </a:lnTo>
                  <a:lnTo>
                    <a:pt x="2280430" y="779581"/>
                  </a:lnTo>
                  <a:lnTo>
                    <a:pt x="2300226" y="741298"/>
                  </a:lnTo>
                  <a:lnTo>
                    <a:pt x="2307333" y="697230"/>
                  </a:lnTo>
                  <a:lnTo>
                    <a:pt x="2307336" y="139446"/>
                  </a:lnTo>
                  <a:lnTo>
                    <a:pt x="2300226" y="95370"/>
                  </a:lnTo>
                  <a:lnTo>
                    <a:pt x="2280430" y="57091"/>
                  </a:lnTo>
                  <a:lnTo>
                    <a:pt x="2250244" y="26905"/>
                  </a:lnTo>
                  <a:lnTo>
                    <a:pt x="2211965" y="7109"/>
                  </a:lnTo>
                  <a:lnTo>
                    <a:pt x="2167890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0" y="139446"/>
                  </a:moveTo>
                  <a:lnTo>
                    <a:pt x="7109" y="95370"/>
                  </a:lnTo>
                  <a:lnTo>
                    <a:pt x="26905" y="57091"/>
                  </a:lnTo>
                  <a:lnTo>
                    <a:pt x="57091" y="26905"/>
                  </a:lnTo>
                  <a:lnTo>
                    <a:pt x="95370" y="7109"/>
                  </a:lnTo>
                  <a:lnTo>
                    <a:pt x="139446" y="0"/>
                  </a:lnTo>
                  <a:lnTo>
                    <a:pt x="384556" y="0"/>
                  </a:lnTo>
                  <a:lnTo>
                    <a:pt x="961390" y="0"/>
                  </a:lnTo>
                  <a:lnTo>
                    <a:pt x="2167890" y="0"/>
                  </a:lnTo>
                  <a:lnTo>
                    <a:pt x="2211965" y="7109"/>
                  </a:lnTo>
                  <a:lnTo>
                    <a:pt x="2250244" y="26905"/>
                  </a:lnTo>
                  <a:lnTo>
                    <a:pt x="2280430" y="57091"/>
                  </a:lnTo>
                  <a:lnTo>
                    <a:pt x="2300226" y="95370"/>
                  </a:lnTo>
                  <a:lnTo>
                    <a:pt x="2307336" y="139446"/>
                  </a:lnTo>
                  <a:lnTo>
                    <a:pt x="2307336" y="488061"/>
                  </a:lnTo>
                  <a:lnTo>
                    <a:pt x="2307336" y="697230"/>
                  </a:lnTo>
                  <a:lnTo>
                    <a:pt x="2300226" y="741298"/>
                  </a:lnTo>
                  <a:lnTo>
                    <a:pt x="2280430" y="779581"/>
                  </a:lnTo>
                  <a:lnTo>
                    <a:pt x="2250244" y="809769"/>
                  </a:lnTo>
                  <a:lnTo>
                    <a:pt x="2211965" y="829566"/>
                  </a:lnTo>
                  <a:lnTo>
                    <a:pt x="2167890" y="836676"/>
                  </a:lnTo>
                  <a:lnTo>
                    <a:pt x="961390" y="836676"/>
                  </a:lnTo>
                  <a:lnTo>
                    <a:pt x="672985" y="941260"/>
                  </a:lnTo>
                  <a:lnTo>
                    <a:pt x="384556" y="836676"/>
                  </a:lnTo>
                  <a:lnTo>
                    <a:pt x="139446" y="836676"/>
                  </a:lnTo>
                  <a:lnTo>
                    <a:pt x="95370" y="829566"/>
                  </a:lnTo>
                  <a:lnTo>
                    <a:pt x="57091" y="809769"/>
                  </a:lnTo>
                  <a:lnTo>
                    <a:pt x="26905" y="779581"/>
                  </a:lnTo>
                  <a:lnTo>
                    <a:pt x="7109" y="741298"/>
                  </a:lnTo>
                  <a:lnTo>
                    <a:pt x="0" y="697217"/>
                  </a:lnTo>
                  <a:lnTo>
                    <a:pt x="0" y="48806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74"/>
          <p:cNvSpPr/>
          <p:nvPr/>
        </p:nvSpPr>
        <p:spPr>
          <a:xfrm>
            <a:off x="7285480" y="315315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 txBox="1"/>
          <p:nvPr/>
        </p:nvSpPr>
        <p:spPr>
          <a:xfrm>
            <a:off x="7623477" y="3139801"/>
            <a:ext cx="1022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30480" indent="-4064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Friday 17</a:t>
            </a:r>
            <a:r>
              <a:rPr lang="en-US" sz="1200" b="1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 January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938702" y="4743648"/>
            <a:ext cx="1698625" cy="19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dirty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Make it then Break it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dirty="0">
                <a:latin typeface="Verdana"/>
                <a:cs typeface="Verdana"/>
              </a:rPr>
              <a:t>Making things is fun but breaking this is fantastic!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dirty="0">
                <a:latin typeface="Verdana"/>
                <a:cs typeface="Verdana"/>
              </a:rPr>
              <a:t>How many things can you build today, before you break it down?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Time:-10:30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xfrm>
            <a:off x="511810" y="6518640"/>
            <a:ext cx="76835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</a:t>
            </a:r>
            <a:r>
              <a:rPr lang="en-US" dirty="0">
                <a:solidFill>
                  <a:srgbClr val="000000"/>
                </a:solidFill>
              </a:rPr>
              <a:t> 90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7409703" y="4856315"/>
            <a:ext cx="1542730" cy="19011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AU" sz="900" b="1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latin typeface="Verdana"/>
                <a:cs typeface="Verdana"/>
              </a:rPr>
              <a:t>  </a:t>
            </a:r>
            <a:r>
              <a:rPr lang="en-US" sz="1100" b="1" dirty="0">
                <a:solidFill>
                  <a:srgbClr val="7030A0"/>
                </a:solidFill>
                <a:latin typeface="Verdana"/>
                <a:cs typeface="Verdana"/>
              </a:rPr>
              <a:t>Sausage sizzle Party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</a:rPr>
              <a:t>C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ook and serve sausages in bread which are grilled or barbecued sausages served in sliced bread</a:t>
            </a:r>
            <a:endParaRPr lang="en-US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50" b="1" dirty="0">
                <a:solidFill>
                  <a:srgbClr val="7030A0"/>
                </a:solidFill>
                <a:latin typeface="Verdana"/>
                <a:cs typeface="Verdana"/>
              </a:rPr>
              <a:t>Time:-10:30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latin typeface="Verdana"/>
                <a:cs typeface="Verdana"/>
              </a:rPr>
              <a:t>   </a:t>
            </a:r>
            <a:r>
              <a:rPr lang="en-US" sz="900" b="1" dirty="0">
                <a:latin typeface="Verdana"/>
                <a:cs typeface="Verdana"/>
              </a:rPr>
              <a:t>$ 85 </a:t>
            </a:r>
            <a:r>
              <a:rPr lang="en-US" sz="900" b="1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lang="en-AU" sz="900" b="1" dirty="0">
              <a:solidFill>
                <a:srgbClr val="FFC000"/>
              </a:solidFill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331180" y="6641824"/>
            <a:ext cx="85378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US" sz="900" b="1" dirty="0">
                <a:latin typeface="Verdana"/>
                <a:cs typeface="Verdana"/>
              </a:rPr>
              <a:t> 90</a:t>
            </a:r>
            <a:r>
              <a:rPr sz="900" b="1" spc="195" dirty="0">
                <a:latin typeface="Verdana"/>
                <a:cs typeface="Verdana"/>
              </a:rPr>
              <a:t> </a:t>
            </a:r>
            <a:r>
              <a:rPr sz="900" b="1" spc="-65" dirty="0">
                <a:solidFill>
                  <a:srgbClr val="00AF50"/>
                </a:solidFill>
                <a:latin typeface="Verdana"/>
                <a:cs typeface="Verdana"/>
              </a:rPr>
              <a:t>GREEN</a:t>
            </a:r>
            <a:endParaRPr sz="900" dirty="0">
              <a:latin typeface="Verdana"/>
              <a:cs typeface="Verdana"/>
            </a:endParaRPr>
          </a:p>
        </p:txBody>
      </p:sp>
      <p:pic>
        <p:nvPicPr>
          <p:cNvPr id="95" name="object 76">
            <a:extLst>
              <a:ext uri="{FF2B5EF4-FFF2-40B4-BE49-F238E27FC236}">
                <a16:creationId xmlns:a16="http://schemas.microsoft.com/office/drawing/2014/main" id="{2C7B40C9-3458-829A-E3AC-3DFD1024EDF2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56134" y="462371"/>
            <a:ext cx="1204345" cy="90511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306305" y="1908047"/>
            <a:ext cx="3597275" cy="1132840"/>
            <a:chOff x="6306305" y="1908047"/>
            <a:chExt cx="3597275" cy="1132840"/>
          </a:xfrm>
        </p:grpSpPr>
        <p:sp>
          <p:nvSpPr>
            <p:cNvPr id="25" name="object 25"/>
            <p:cNvSpPr/>
            <p:nvPr/>
          </p:nvSpPr>
          <p:spPr>
            <a:xfrm>
              <a:off x="6332221" y="1908047"/>
              <a:ext cx="816610" cy="695960"/>
            </a:xfrm>
            <a:custGeom>
              <a:avLst/>
              <a:gdLst/>
              <a:ahLst/>
              <a:cxnLst/>
              <a:rect l="l" t="t" r="r" b="b"/>
              <a:pathLst>
                <a:path w="816609" h="695960">
                  <a:moveTo>
                    <a:pt x="377647" y="0"/>
                  </a:moveTo>
                  <a:lnTo>
                    <a:pt x="310362" y="3302"/>
                  </a:lnTo>
                  <a:lnTo>
                    <a:pt x="245757" y="15227"/>
                  </a:lnTo>
                  <a:lnTo>
                    <a:pt x="174155" y="42659"/>
                  </a:lnTo>
                  <a:lnTo>
                    <a:pt x="119316" y="80238"/>
                  </a:lnTo>
                  <a:lnTo>
                    <a:pt x="76923" y="127457"/>
                  </a:lnTo>
                  <a:lnTo>
                    <a:pt x="45313" y="182435"/>
                  </a:lnTo>
                  <a:lnTo>
                    <a:pt x="22974" y="243370"/>
                  </a:lnTo>
                  <a:lnTo>
                    <a:pt x="7873" y="308749"/>
                  </a:lnTo>
                  <a:lnTo>
                    <a:pt x="0" y="374764"/>
                  </a:lnTo>
                  <a:lnTo>
                    <a:pt x="1142" y="406501"/>
                  </a:lnTo>
                  <a:lnTo>
                    <a:pt x="13830" y="467817"/>
                  </a:lnTo>
                  <a:lnTo>
                    <a:pt x="39090" y="525081"/>
                  </a:lnTo>
                  <a:lnTo>
                    <a:pt x="75145" y="576618"/>
                  </a:lnTo>
                  <a:lnTo>
                    <a:pt x="120459" y="620674"/>
                  </a:lnTo>
                  <a:lnTo>
                    <a:pt x="173520" y="655967"/>
                  </a:lnTo>
                  <a:lnTo>
                    <a:pt x="232676" y="680593"/>
                  </a:lnTo>
                  <a:lnTo>
                    <a:pt x="296532" y="693166"/>
                  </a:lnTo>
                  <a:lnTo>
                    <a:pt x="360768" y="695706"/>
                  </a:lnTo>
                  <a:lnTo>
                    <a:pt x="393509" y="695325"/>
                  </a:lnTo>
                  <a:lnTo>
                    <a:pt x="459143" y="690499"/>
                  </a:lnTo>
                  <a:lnTo>
                    <a:pt x="523760" y="679831"/>
                  </a:lnTo>
                  <a:lnTo>
                    <a:pt x="585698" y="662317"/>
                  </a:lnTo>
                  <a:lnTo>
                    <a:pt x="643458" y="637057"/>
                  </a:lnTo>
                  <a:lnTo>
                    <a:pt x="699058" y="600367"/>
                  </a:lnTo>
                  <a:lnTo>
                    <a:pt x="746023" y="552754"/>
                  </a:lnTo>
                  <a:lnTo>
                    <a:pt x="782459" y="492836"/>
                  </a:lnTo>
                  <a:lnTo>
                    <a:pt x="805560" y="428345"/>
                  </a:lnTo>
                  <a:lnTo>
                    <a:pt x="815975" y="361696"/>
                  </a:lnTo>
                  <a:lnTo>
                    <a:pt x="816355" y="328434"/>
                  </a:lnTo>
                  <a:lnTo>
                    <a:pt x="813561" y="295414"/>
                  </a:lnTo>
                  <a:lnTo>
                    <a:pt x="798448" y="231686"/>
                  </a:lnTo>
                  <a:lnTo>
                    <a:pt x="770788" y="172529"/>
                  </a:lnTo>
                  <a:lnTo>
                    <a:pt x="730669" y="120357"/>
                  </a:lnTo>
                  <a:lnTo>
                    <a:pt x="688657" y="84416"/>
                  </a:lnTo>
                  <a:lnTo>
                    <a:pt x="638505" y="55854"/>
                  </a:lnTo>
                  <a:lnTo>
                    <a:pt x="577964" y="33388"/>
                  </a:lnTo>
                  <a:lnTo>
                    <a:pt x="513092" y="15989"/>
                  </a:lnTo>
                  <a:lnTo>
                    <a:pt x="445808" y="4572"/>
                  </a:lnTo>
                  <a:lnTo>
                    <a:pt x="377647" y="0"/>
                  </a:lnTo>
                  <a:close/>
                </a:path>
              </a:pathLst>
            </a:custGeom>
            <a:solidFill>
              <a:srgbClr val="00C0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6299" y="2324099"/>
              <a:ext cx="299720" cy="530225"/>
            </a:xfrm>
            <a:custGeom>
              <a:avLst/>
              <a:gdLst/>
              <a:ahLst/>
              <a:cxnLst/>
              <a:rect l="l" t="t" r="r" b="b"/>
              <a:pathLst>
                <a:path w="299720" h="530225">
                  <a:moveTo>
                    <a:pt x="154635" y="240982"/>
                  </a:moveTo>
                  <a:lnTo>
                    <a:pt x="149936" y="237299"/>
                  </a:lnTo>
                  <a:lnTo>
                    <a:pt x="147256" y="239839"/>
                  </a:lnTo>
                  <a:lnTo>
                    <a:pt x="139369" y="244157"/>
                  </a:lnTo>
                  <a:lnTo>
                    <a:pt x="130733" y="244538"/>
                  </a:lnTo>
                  <a:lnTo>
                    <a:pt x="122212" y="241871"/>
                  </a:lnTo>
                  <a:lnTo>
                    <a:pt x="114579" y="236791"/>
                  </a:lnTo>
                  <a:lnTo>
                    <a:pt x="119532" y="236664"/>
                  </a:lnTo>
                  <a:lnTo>
                    <a:pt x="124371" y="235775"/>
                  </a:lnTo>
                  <a:lnTo>
                    <a:pt x="141414" y="213156"/>
                  </a:lnTo>
                  <a:lnTo>
                    <a:pt x="141287" y="202742"/>
                  </a:lnTo>
                  <a:lnTo>
                    <a:pt x="135305" y="203377"/>
                  </a:lnTo>
                  <a:lnTo>
                    <a:pt x="135559" y="207187"/>
                  </a:lnTo>
                  <a:lnTo>
                    <a:pt x="135432" y="212648"/>
                  </a:lnTo>
                  <a:lnTo>
                    <a:pt x="115595" y="231076"/>
                  </a:lnTo>
                  <a:lnTo>
                    <a:pt x="110896" y="230695"/>
                  </a:lnTo>
                  <a:lnTo>
                    <a:pt x="109867" y="229679"/>
                  </a:lnTo>
                  <a:lnTo>
                    <a:pt x="49466" y="207949"/>
                  </a:lnTo>
                  <a:lnTo>
                    <a:pt x="18948" y="157772"/>
                  </a:lnTo>
                  <a:lnTo>
                    <a:pt x="8521" y="118783"/>
                  </a:lnTo>
                  <a:lnTo>
                    <a:pt x="6108" y="98831"/>
                  </a:lnTo>
                  <a:lnTo>
                    <a:pt x="6489" y="78638"/>
                  </a:lnTo>
                  <a:lnTo>
                    <a:pt x="10299" y="59334"/>
                  </a:lnTo>
                  <a:lnTo>
                    <a:pt x="16662" y="40398"/>
                  </a:lnTo>
                  <a:lnTo>
                    <a:pt x="33197" y="0"/>
                  </a:lnTo>
                  <a:lnTo>
                    <a:pt x="10566" y="40652"/>
                  </a:lnTo>
                  <a:lnTo>
                    <a:pt x="127" y="81813"/>
                  </a:lnTo>
                  <a:lnTo>
                    <a:pt x="0" y="102514"/>
                  </a:lnTo>
                  <a:lnTo>
                    <a:pt x="3060" y="123101"/>
                  </a:lnTo>
                  <a:lnTo>
                    <a:pt x="14503" y="163245"/>
                  </a:lnTo>
                  <a:lnTo>
                    <a:pt x="45656" y="212394"/>
                  </a:lnTo>
                  <a:lnTo>
                    <a:pt x="102755" y="234505"/>
                  </a:lnTo>
                  <a:lnTo>
                    <a:pt x="103644" y="248221"/>
                  </a:lnTo>
                  <a:lnTo>
                    <a:pt x="107200" y="261175"/>
                  </a:lnTo>
                  <a:lnTo>
                    <a:pt x="114452" y="272110"/>
                  </a:lnTo>
                  <a:lnTo>
                    <a:pt x="126276" y="279857"/>
                  </a:lnTo>
                  <a:lnTo>
                    <a:pt x="129844" y="281381"/>
                  </a:lnTo>
                  <a:lnTo>
                    <a:pt x="132257" y="276047"/>
                  </a:lnTo>
                  <a:lnTo>
                    <a:pt x="128689" y="274650"/>
                  </a:lnTo>
                  <a:lnTo>
                    <a:pt x="119278" y="268554"/>
                  </a:lnTo>
                  <a:lnTo>
                    <a:pt x="113309" y="260159"/>
                  </a:lnTo>
                  <a:lnTo>
                    <a:pt x="109867" y="250253"/>
                  </a:lnTo>
                  <a:lnTo>
                    <a:pt x="108724" y="239458"/>
                  </a:lnTo>
                  <a:lnTo>
                    <a:pt x="118516" y="246570"/>
                  </a:lnTo>
                  <a:lnTo>
                    <a:pt x="129844" y="250126"/>
                  </a:lnTo>
                  <a:lnTo>
                    <a:pt x="141287" y="249491"/>
                  </a:lnTo>
                  <a:lnTo>
                    <a:pt x="151841" y="243522"/>
                  </a:lnTo>
                  <a:lnTo>
                    <a:pt x="154635" y="240982"/>
                  </a:lnTo>
                  <a:close/>
                </a:path>
                <a:path w="299720" h="530225">
                  <a:moveTo>
                    <a:pt x="299097" y="258254"/>
                  </a:moveTo>
                  <a:lnTo>
                    <a:pt x="289166" y="297002"/>
                  </a:lnTo>
                  <a:lnTo>
                    <a:pt x="284327" y="365848"/>
                  </a:lnTo>
                  <a:lnTo>
                    <a:pt x="277482" y="499110"/>
                  </a:lnTo>
                  <a:lnTo>
                    <a:pt x="239585" y="503174"/>
                  </a:lnTo>
                  <a:lnTo>
                    <a:pt x="200152" y="520065"/>
                  </a:lnTo>
                  <a:lnTo>
                    <a:pt x="196735" y="522732"/>
                  </a:lnTo>
                  <a:lnTo>
                    <a:pt x="198374" y="530225"/>
                  </a:lnTo>
                  <a:lnTo>
                    <a:pt x="202069" y="527558"/>
                  </a:lnTo>
                  <a:lnTo>
                    <a:pt x="221018" y="516890"/>
                  </a:lnTo>
                  <a:lnTo>
                    <a:pt x="240728" y="511175"/>
                  </a:lnTo>
                  <a:lnTo>
                    <a:pt x="260553" y="508508"/>
                  </a:lnTo>
                  <a:lnTo>
                    <a:pt x="282308" y="506984"/>
                  </a:lnTo>
                  <a:lnTo>
                    <a:pt x="283197" y="504444"/>
                  </a:lnTo>
                  <a:lnTo>
                    <a:pt x="285242" y="468236"/>
                  </a:lnTo>
                  <a:lnTo>
                    <a:pt x="288544" y="400024"/>
                  </a:lnTo>
                  <a:lnTo>
                    <a:pt x="292608" y="331419"/>
                  </a:lnTo>
                  <a:lnTo>
                    <a:pt x="295160" y="297637"/>
                  </a:lnTo>
                  <a:lnTo>
                    <a:pt x="299097" y="258254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97052" y="2578607"/>
              <a:ext cx="68567" cy="2118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04307" y="2366771"/>
              <a:ext cx="127635" cy="259079"/>
            </a:xfrm>
            <a:custGeom>
              <a:avLst/>
              <a:gdLst/>
              <a:ahLst/>
              <a:cxnLst/>
              <a:rect l="l" t="t" r="r" b="b"/>
              <a:pathLst>
                <a:path w="127634" h="259080">
                  <a:moveTo>
                    <a:pt x="113195" y="0"/>
                  </a:moveTo>
                  <a:lnTo>
                    <a:pt x="112814" y="3682"/>
                  </a:lnTo>
                  <a:lnTo>
                    <a:pt x="112687" y="16383"/>
                  </a:lnTo>
                  <a:lnTo>
                    <a:pt x="114465" y="28956"/>
                  </a:lnTo>
                  <a:lnTo>
                    <a:pt x="116992" y="41402"/>
                  </a:lnTo>
                  <a:lnTo>
                    <a:pt x="119151" y="53975"/>
                  </a:lnTo>
                  <a:lnTo>
                    <a:pt x="120535" y="72390"/>
                  </a:lnTo>
                  <a:lnTo>
                    <a:pt x="120408" y="90551"/>
                  </a:lnTo>
                  <a:lnTo>
                    <a:pt x="119024" y="108712"/>
                  </a:lnTo>
                  <a:lnTo>
                    <a:pt x="110032" y="154178"/>
                  </a:lnTo>
                  <a:lnTo>
                    <a:pt x="98247" y="178562"/>
                  </a:lnTo>
                  <a:lnTo>
                    <a:pt x="80403" y="198501"/>
                  </a:lnTo>
                  <a:lnTo>
                    <a:pt x="55702" y="212471"/>
                  </a:lnTo>
                  <a:lnTo>
                    <a:pt x="55079" y="211963"/>
                  </a:lnTo>
                  <a:lnTo>
                    <a:pt x="54063" y="211709"/>
                  </a:lnTo>
                  <a:lnTo>
                    <a:pt x="26962" y="192278"/>
                  </a:lnTo>
                  <a:lnTo>
                    <a:pt x="24307" y="177927"/>
                  </a:lnTo>
                  <a:lnTo>
                    <a:pt x="18351" y="178562"/>
                  </a:lnTo>
                  <a:lnTo>
                    <a:pt x="33680" y="210565"/>
                  </a:lnTo>
                  <a:lnTo>
                    <a:pt x="43421" y="216154"/>
                  </a:lnTo>
                  <a:lnTo>
                    <a:pt x="34061" y="218313"/>
                  </a:lnTo>
                  <a:lnTo>
                    <a:pt x="24561" y="219075"/>
                  </a:lnTo>
                  <a:lnTo>
                    <a:pt x="14808" y="218694"/>
                  </a:lnTo>
                  <a:lnTo>
                    <a:pt x="4800" y="217551"/>
                  </a:lnTo>
                  <a:lnTo>
                    <a:pt x="1003" y="216915"/>
                  </a:lnTo>
                  <a:lnTo>
                    <a:pt x="0" y="222631"/>
                  </a:lnTo>
                  <a:lnTo>
                    <a:pt x="15697" y="224536"/>
                  </a:lnTo>
                  <a:lnTo>
                    <a:pt x="27216" y="224790"/>
                  </a:lnTo>
                  <a:lnTo>
                    <a:pt x="38481" y="223393"/>
                  </a:lnTo>
                  <a:lnTo>
                    <a:pt x="49631" y="220218"/>
                  </a:lnTo>
                  <a:lnTo>
                    <a:pt x="46977" y="228854"/>
                  </a:lnTo>
                  <a:lnTo>
                    <a:pt x="44056" y="237363"/>
                  </a:lnTo>
                  <a:lnTo>
                    <a:pt x="39878" y="245110"/>
                  </a:lnTo>
                  <a:lnTo>
                    <a:pt x="33045" y="251714"/>
                  </a:lnTo>
                  <a:lnTo>
                    <a:pt x="29883" y="253872"/>
                  </a:lnTo>
                  <a:lnTo>
                    <a:pt x="33426" y="258572"/>
                  </a:lnTo>
                  <a:lnTo>
                    <a:pt x="36588" y="256413"/>
                  </a:lnTo>
                  <a:lnTo>
                    <a:pt x="44691" y="248539"/>
                  </a:lnTo>
                  <a:lnTo>
                    <a:pt x="49504" y="239395"/>
                  </a:lnTo>
                  <a:lnTo>
                    <a:pt x="56464" y="218440"/>
                  </a:lnTo>
                  <a:lnTo>
                    <a:pt x="79133" y="207010"/>
                  </a:lnTo>
                  <a:lnTo>
                    <a:pt x="109524" y="170815"/>
                  </a:lnTo>
                  <a:lnTo>
                    <a:pt x="122313" y="131191"/>
                  </a:lnTo>
                  <a:lnTo>
                    <a:pt x="126492" y="97536"/>
                  </a:lnTo>
                  <a:lnTo>
                    <a:pt x="127254" y="80645"/>
                  </a:lnTo>
                  <a:lnTo>
                    <a:pt x="125603" y="61594"/>
                  </a:lnTo>
                  <a:lnTo>
                    <a:pt x="122059" y="42545"/>
                  </a:lnTo>
                  <a:lnTo>
                    <a:pt x="119024" y="23495"/>
                  </a:lnTo>
                  <a:lnTo>
                    <a:pt x="118770" y="4572"/>
                  </a:lnTo>
                  <a:lnTo>
                    <a:pt x="119151" y="889"/>
                  </a:lnTo>
                  <a:lnTo>
                    <a:pt x="113195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0340" y="2045220"/>
              <a:ext cx="403860" cy="51435"/>
            </a:xfrm>
            <a:custGeom>
              <a:avLst/>
              <a:gdLst/>
              <a:ahLst/>
              <a:cxnLst/>
              <a:rect l="l" t="t" r="r" b="b"/>
              <a:pathLst>
                <a:path w="403859" h="51435">
                  <a:moveTo>
                    <a:pt x="40386" y="21678"/>
                  </a:moveTo>
                  <a:lnTo>
                    <a:pt x="21209" y="0"/>
                  </a:lnTo>
                  <a:lnTo>
                    <a:pt x="16002" y="1003"/>
                  </a:lnTo>
                  <a:lnTo>
                    <a:pt x="8255" y="5041"/>
                  </a:lnTo>
                  <a:lnTo>
                    <a:pt x="3683" y="11214"/>
                  </a:lnTo>
                  <a:lnTo>
                    <a:pt x="2654" y="13614"/>
                  </a:lnTo>
                  <a:lnTo>
                    <a:pt x="1778" y="14998"/>
                  </a:lnTo>
                  <a:lnTo>
                    <a:pt x="1130" y="16510"/>
                  </a:lnTo>
                  <a:lnTo>
                    <a:pt x="762" y="18021"/>
                  </a:lnTo>
                  <a:lnTo>
                    <a:pt x="0" y="23190"/>
                  </a:lnTo>
                  <a:lnTo>
                    <a:pt x="635" y="28359"/>
                  </a:lnTo>
                  <a:lnTo>
                    <a:pt x="2413" y="33147"/>
                  </a:lnTo>
                  <a:lnTo>
                    <a:pt x="5334" y="37312"/>
                  </a:lnTo>
                  <a:lnTo>
                    <a:pt x="9131" y="41338"/>
                  </a:lnTo>
                  <a:lnTo>
                    <a:pt x="14605" y="43865"/>
                  </a:lnTo>
                  <a:lnTo>
                    <a:pt x="20180" y="43738"/>
                  </a:lnTo>
                  <a:lnTo>
                    <a:pt x="28181" y="41846"/>
                  </a:lnTo>
                  <a:lnTo>
                    <a:pt x="34798" y="37058"/>
                  </a:lnTo>
                  <a:lnTo>
                    <a:pt x="39116" y="29997"/>
                  </a:lnTo>
                  <a:lnTo>
                    <a:pt x="40386" y="21678"/>
                  </a:lnTo>
                  <a:close/>
                </a:path>
                <a:path w="403859" h="51435">
                  <a:moveTo>
                    <a:pt x="403606" y="32258"/>
                  </a:moveTo>
                  <a:lnTo>
                    <a:pt x="389382" y="8432"/>
                  </a:lnTo>
                  <a:lnTo>
                    <a:pt x="384937" y="7556"/>
                  </a:lnTo>
                  <a:lnTo>
                    <a:pt x="376682" y="8559"/>
                  </a:lnTo>
                  <a:lnTo>
                    <a:pt x="372999" y="10198"/>
                  </a:lnTo>
                  <a:lnTo>
                    <a:pt x="369189" y="13855"/>
                  </a:lnTo>
                  <a:lnTo>
                    <a:pt x="367157" y="16751"/>
                  </a:lnTo>
                  <a:lnTo>
                    <a:pt x="364109" y="20027"/>
                  </a:lnTo>
                  <a:lnTo>
                    <a:pt x="362331" y="24193"/>
                  </a:lnTo>
                  <a:lnTo>
                    <a:pt x="361823" y="32766"/>
                  </a:lnTo>
                  <a:lnTo>
                    <a:pt x="363093" y="36537"/>
                  </a:lnTo>
                  <a:lnTo>
                    <a:pt x="385064" y="51041"/>
                  </a:lnTo>
                  <a:lnTo>
                    <a:pt x="393446" y="48641"/>
                  </a:lnTo>
                  <a:lnTo>
                    <a:pt x="398272" y="45364"/>
                  </a:lnTo>
                  <a:lnTo>
                    <a:pt x="401066" y="40322"/>
                  </a:lnTo>
                  <a:lnTo>
                    <a:pt x="403606" y="32258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2614" y="2139694"/>
              <a:ext cx="464820" cy="318135"/>
            </a:xfrm>
            <a:custGeom>
              <a:avLst/>
              <a:gdLst/>
              <a:ahLst/>
              <a:cxnLst/>
              <a:rect l="l" t="t" r="r" b="b"/>
              <a:pathLst>
                <a:path w="464820" h="318135">
                  <a:moveTo>
                    <a:pt x="148589" y="126"/>
                  </a:moveTo>
                  <a:lnTo>
                    <a:pt x="116712" y="0"/>
                  </a:lnTo>
                  <a:lnTo>
                    <a:pt x="57911" y="16243"/>
                  </a:lnTo>
                  <a:lnTo>
                    <a:pt x="15239" y="58623"/>
                  </a:lnTo>
                  <a:lnTo>
                    <a:pt x="0" y="118529"/>
                  </a:lnTo>
                  <a:lnTo>
                    <a:pt x="2539" y="149745"/>
                  </a:lnTo>
                  <a:lnTo>
                    <a:pt x="24129" y="209638"/>
                  </a:lnTo>
                  <a:lnTo>
                    <a:pt x="62102" y="260781"/>
                  </a:lnTo>
                  <a:lnTo>
                    <a:pt x="115188" y="298716"/>
                  </a:lnTo>
                  <a:lnTo>
                    <a:pt x="179577" y="316864"/>
                  </a:lnTo>
                  <a:lnTo>
                    <a:pt x="212851" y="318134"/>
                  </a:lnTo>
                  <a:lnTo>
                    <a:pt x="246506" y="315086"/>
                  </a:lnTo>
                  <a:lnTo>
                    <a:pt x="312673" y="298208"/>
                  </a:lnTo>
                  <a:lnTo>
                    <a:pt x="373125" y="270675"/>
                  </a:lnTo>
                  <a:lnTo>
                    <a:pt x="424179" y="231089"/>
                  </a:lnTo>
                  <a:lnTo>
                    <a:pt x="457199" y="174993"/>
                  </a:lnTo>
                  <a:lnTo>
                    <a:pt x="464565" y="107099"/>
                  </a:lnTo>
                  <a:lnTo>
                    <a:pt x="457707" y="74612"/>
                  </a:lnTo>
                  <a:lnTo>
                    <a:pt x="416813" y="23228"/>
                  </a:lnTo>
                  <a:lnTo>
                    <a:pt x="351154" y="9512"/>
                  </a:lnTo>
                  <a:lnTo>
                    <a:pt x="289686" y="14465"/>
                  </a:lnTo>
                  <a:lnTo>
                    <a:pt x="269112" y="15481"/>
                  </a:lnTo>
                  <a:lnTo>
                    <a:pt x="247649" y="15354"/>
                  </a:lnTo>
                  <a:lnTo>
                    <a:pt x="226694" y="13576"/>
                  </a:lnTo>
                  <a:lnTo>
                    <a:pt x="205866" y="10274"/>
                  </a:lnTo>
                  <a:lnTo>
                    <a:pt x="183260" y="4952"/>
                  </a:lnTo>
                  <a:lnTo>
                    <a:pt x="180339" y="4825"/>
                  </a:lnTo>
                  <a:lnTo>
                    <a:pt x="148589" y="1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589776" y="2226563"/>
              <a:ext cx="318135" cy="231140"/>
            </a:xfrm>
            <a:custGeom>
              <a:avLst/>
              <a:gdLst/>
              <a:ahLst/>
              <a:cxnLst/>
              <a:rect l="l" t="t" r="r" b="b"/>
              <a:pathLst>
                <a:path w="318134" h="231139">
                  <a:moveTo>
                    <a:pt x="94157" y="0"/>
                  </a:moveTo>
                  <a:lnTo>
                    <a:pt x="57480" y="1397"/>
                  </a:lnTo>
                  <a:lnTo>
                    <a:pt x="27660" y="15481"/>
                  </a:lnTo>
                  <a:lnTo>
                    <a:pt x="6222" y="39979"/>
                  </a:lnTo>
                  <a:lnTo>
                    <a:pt x="0" y="75907"/>
                  </a:lnTo>
                  <a:lnTo>
                    <a:pt x="2158" y="94691"/>
                  </a:lnTo>
                  <a:lnTo>
                    <a:pt x="6349" y="112077"/>
                  </a:lnTo>
                  <a:lnTo>
                    <a:pt x="12687" y="130225"/>
                  </a:lnTo>
                  <a:lnTo>
                    <a:pt x="19926" y="148005"/>
                  </a:lnTo>
                  <a:lnTo>
                    <a:pt x="26517" y="165900"/>
                  </a:lnTo>
                  <a:lnTo>
                    <a:pt x="31089" y="184429"/>
                  </a:lnTo>
                  <a:lnTo>
                    <a:pt x="31978" y="196240"/>
                  </a:lnTo>
                  <a:lnTo>
                    <a:pt x="31089" y="207149"/>
                  </a:lnTo>
                  <a:lnTo>
                    <a:pt x="28422" y="217436"/>
                  </a:lnTo>
                  <a:lnTo>
                    <a:pt x="24104" y="227203"/>
                  </a:lnTo>
                  <a:lnTo>
                    <a:pt x="55333" y="231140"/>
                  </a:lnTo>
                  <a:lnTo>
                    <a:pt x="118783" y="227203"/>
                  </a:lnTo>
                  <a:lnTo>
                    <a:pt x="180962" y="210578"/>
                  </a:lnTo>
                  <a:lnTo>
                    <a:pt x="240347" y="183921"/>
                  </a:lnTo>
                  <a:lnTo>
                    <a:pt x="292379" y="144195"/>
                  </a:lnTo>
                  <a:lnTo>
                    <a:pt x="318134" y="107124"/>
                  </a:lnTo>
                  <a:lnTo>
                    <a:pt x="300875" y="117030"/>
                  </a:lnTo>
                  <a:lnTo>
                    <a:pt x="281711" y="118808"/>
                  </a:lnTo>
                  <a:lnTo>
                    <a:pt x="242760" y="108394"/>
                  </a:lnTo>
                  <a:lnTo>
                    <a:pt x="208749" y="87579"/>
                  </a:lnTo>
                  <a:lnTo>
                    <a:pt x="180454" y="59651"/>
                  </a:lnTo>
                  <a:lnTo>
                    <a:pt x="155193" y="34264"/>
                  </a:lnTo>
                  <a:lnTo>
                    <a:pt x="126517" y="12687"/>
                  </a:lnTo>
                  <a:lnTo>
                    <a:pt x="94157" y="0"/>
                  </a:lnTo>
                  <a:close/>
                </a:path>
              </a:pathLst>
            </a:custGeom>
            <a:solidFill>
              <a:srgbClr val="EF5D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12052" y="2139696"/>
              <a:ext cx="172211" cy="609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26936" y="2148839"/>
              <a:ext cx="155447" cy="685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04432" y="2346959"/>
              <a:ext cx="240779" cy="103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87896" y="2356103"/>
              <a:ext cx="51815" cy="685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592563" y="2412491"/>
              <a:ext cx="903605" cy="429895"/>
            </a:xfrm>
            <a:custGeom>
              <a:avLst/>
              <a:gdLst/>
              <a:ahLst/>
              <a:cxnLst/>
              <a:rect l="l" t="t" r="r" b="b"/>
              <a:pathLst>
                <a:path w="903604" h="429894">
                  <a:moveTo>
                    <a:pt x="606767" y="0"/>
                  </a:moveTo>
                  <a:lnTo>
                    <a:pt x="539953" y="254"/>
                  </a:lnTo>
                  <a:lnTo>
                    <a:pt x="472897" y="1778"/>
                  </a:lnTo>
                  <a:lnTo>
                    <a:pt x="405828" y="4699"/>
                  </a:lnTo>
                  <a:lnTo>
                    <a:pt x="339267" y="9398"/>
                  </a:lnTo>
                  <a:lnTo>
                    <a:pt x="273596" y="16129"/>
                  </a:lnTo>
                  <a:lnTo>
                    <a:pt x="209080" y="25514"/>
                  </a:lnTo>
                  <a:lnTo>
                    <a:pt x="146329" y="41897"/>
                  </a:lnTo>
                  <a:lnTo>
                    <a:pt x="89039" y="67284"/>
                  </a:lnTo>
                  <a:lnTo>
                    <a:pt x="42303" y="103098"/>
                  </a:lnTo>
                  <a:lnTo>
                    <a:pt x="10922" y="150964"/>
                  </a:lnTo>
                  <a:lnTo>
                    <a:pt x="0" y="212153"/>
                  </a:lnTo>
                  <a:lnTo>
                    <a:pt x="2921" y="245414"/>
                  </a:lnTo>
                  <a:lnTo>
                    <a:pt x="20459" y="301790"/>
                  </a:lnTo>
                  <a:lnTo>
                    <a:pt x="51574" y="345592"/>
                  </a:lnTo>
                  <a:lnTo>
                    <a:pt x="93484" y="378472"/>
                  </a:lnTo>
                  <a:lnTo>
                    <a:pt x="143662" y="401840"/>
                  </a:lnTo>
                  <a:lnTo>
                    <a:pt x="199415" y="417195"/>
                  </a:lnTo>
                  <a:lnTo>
                    <a:pt x="257975" y="425831"/>
                  </a:lnTo>
                  <a:lnTo>
                    <a:pt x="316915" y="429387"/>
                  </a:lnTo>
                  <a:lnTo>
                    <a:pt x="345490" y="429641"/>
                  </a:lnTo>
                  <a:lnTo>
                    <a:pt x="404304" y="428498"/>
                  </a:lnTo>
                  <a:lnTo>
                    <a:pt x="469582" y="424942"/>
                  </a:lnTo>
                  <a:lnTo>
                    <a:pt x="537794" y="417576"/>
                  </a:lnTo>
                  <a:lnTo>
                    <a:pt x="606640" y="405904"/>
                  </a:lnTo>
                  <a:lnTo>
                    <a:pt x="674090" y="389013"/>
                  </a:lnTo>
                  <a:lnTo>
                    <a:pt x="737984" y="366039"/>
                  </a:lnTo>
                  <a:lnTo>
                    <a:pt x="785355" y="342671"/>
                  </a:lnTo>
                  <a:lnTo>
                    <a:pt x="828027" y="314490"/>
                  </a:lnTo>
                  <a:lnTo>
                    <a:pt x="873633" y="268147"/>
                  </a:lnTo>
                  <a:lnTo>
                    <a:pt x="898017" y="218122"/>
                  </a:lnTo>
                  <a:lnTo>
                    <a:pt x="903478" y="167335"/>
                  </a:lnTo>
                  <a:lnTo>
                    <a:pt x="899668" y="142582"/>
                  </a:lnTo>
                  <a:lnTo>
                    <a:pt x="880364" y="95986"/>
                  </a:lnTo>
                  <a:lnTo>
                    <a:pt x="847217" y="55740"/>
                  </a:lnTo>
                  <a:lnTo>
                    <a:pt x="802119" y="24752"/>
                  </a:lnTo>
                  <a:lnTo>
                    <a:pt x="747128" y="5842"/>
                  </a:lnTo>
                  <a:lnTo>
                    <a:pt x="639914" y="254"/>
                  </a:lnTo>
                  <a:lnTo>
                    <a:pt x="606767" y="0"/>
                  </a:lnTo>
                  <a:close/>
                </a:path>
              </a:pathLst>
            </a:custGeom>
            <a:solidFill>
              <a:srgbClr val="9463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44612" y="2842259"/>
              <a:ext cx="68567" cy="1981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59496" y="2825495"/>
              <a:ext cx="120395" cy="1021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5304" y="2555748"/>
              <a:ext cx="231647" cy="883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85632" y="2429256"/>
              <a:ext cx="190498" cy="1356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15072" y="2540507"/>
              <a:ext cx="77723" cy="868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77784" y="2506980"/>
              <a:ext cx="68579" cy="853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87283" y="2618231"/>
              <a:ext cx="103631" cy="1295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985506" y="2116073"/>
              <a:ext cx="805815" cy="585470"/>
            </a:xfrm>
            <a:custGeom>
              <a:avLst/>
              <a:gdLst/>
              <a:ahLst/>
              <a:cxnLst/>
              <a:rect l="l" t="t" r="r" b="b"/>
              <a:pathLst>
                <a:path w="805815" h="585469">
                  <a:moveTo>
                    <a:pt x="592518" y="0"/>
                  </a:moveTo>
                  <a:lnTo>
                    <a:pt x="551764" y="2794"/>
                  </a:lnTo>
                  <a:lnTo>
                    <a:pt x="508723" y="8763"/>
                  </a:lnTo>
                  <a:lnTo>
                    <a:pt x="463778" y="17132"/>
                  </a:lnTo>
                  <a:lnTo>
                    <a:pt x="417309" y="27038"/>
                  </a:lnTo>
                  <a:lnTo>
                    <a:pt x="383285" y="33388"/>
                  </a:lnTo>
                  <a:lnTo>
                    <a:pt x="346214" y="38595"/>
                  </a:lnTo>
                  <a:lnTo>
                    <a:pt x="266357" y="48869"/>
                  </a:lnTo>
                  <a:lnTo>
                    <a:pt x="225602" y="55219"/>
                  </a:lnTo>
                  <a:lnTo>
                    <a:pt x="185483" y="63601"/>
                  </a:lnTo>
                  <a:lnTo>
                    <a:pt x="147142" y="74510"/>
                  </a:lnTo>
                  <a:lnTo>
                    <a:pt x="111213" y="88734"/>
                  </a:lnTo>
                  <a:lnTo>
                    <a:pt x="45707" y="136080"/>
                  </a:lnTo>
                  <a:lnTo>
                    <a:pt x="20815" y="173659"/>
                  </a:lnTo>
                  <a:lnTo>
                    <a:pt x="5079" y="228498"/>
                  </a:lnTo>
                  <a:lnTo>
                    <a:pt x="0" y="298196"/>
                  </a:lnTo>
                  <a:lnTo>
                    <a:pt x="1777" y="336283"/>
                  </a:lnTo>
                  <a:lnTo>
                    <a:pt x="6464" y="374865"/>
                  </a:lnTo>
                  <a:lnTo>
                    <a:pt x="14211" y="413080"/>
                  </a:lnTo>
                  <a:lnTo>
                    <a:pt x="25006" y="449897"/>
                  </a:lnTo>
                  <a:lnTo>
                    <a:pt x="56616" y="515137"/>
                  </a:lnTo>
                  <a:lnTo>
                    <a:pt x="101688" y="562368"/>
                  </a:lnTo>
                  <a:lnTo>
                    <a:pt x="161239" y="583184"/>
                  </a:lnTo>
                  <a:lnTo>
                    <a:pt x="198945" y="584962"/>
                  </a:lnTo>
                  <a:lnTo>
                    <a:pt x="237794" y="584581"/>
                  </a:lnTo>
                  <a:lnTo>
                    <a:pt x="277660" y="582422"/>
                  </a:lnTo>
                  <a:lnTo>
                    <a:pt x="318160" y="578231"/>
                  </a:lnTo>
                  <a:lnTo>
                    <a:pt x="359295" y="572262"/>
                  </a:lnTo>
                  <a:lnTo>
                    <a:pt x="400430" y="564527"/>
                  </a:lnTo>
                  <a:lnTo>
                    <a:pt x="441693" y="555129"/>
                  </a:lnTo>
                  <a:lnTo>
                    <a:pt x="482701" y="544080"/>
                  </a:lnTo>
                  <a:lnTo>
                    <a:pt x="523201" y="531393"/>
                  </a:lnTo>
                  <a:lnTo>
                    <a:pt x="562940" y="517169"/>
                  </a:lnTo>
                  <a:lnTo>
                    <a:pt x="601789" y="501561"/>
                  </a:lnTo>
                  <a:lnTo>
                    <a:pt x="639368" y="484416"/>
                  </a:lnTo>
                  <a:lnTo>
                    <a:pt x="675424" y="466013"/>
                  </a:lnTo>
                  <a:lnTo>
                    <a:pt x="709828" y="446214"/>
                  </a:lnTo>
                  <a:lnTo>
                    <a:pt x="742327" y="425272"/>
                  </a:lnTo>
                  <a:lnTo>
                    <a:pt x="787780" y="383501"/>
                  </a:lnTo>
                  <a:lnTo>
                    <a:pt x="805687" y="313931"/>
                  </a:lnTo>
                  <a:lnTo>
                    <a:pt x="804544" y="275602"/>
                  </a:lnTo>
                  <a:lnTo>
                    <a:pt x="796797" y="201968"/>
                  </a:lnTo>
                  <a:lnTo>
                    <a:pt x="790447" y="153733"/>
                  </a:lnTo>
                  <a:lnTo>
                    <a:pt x="779652" y="113233"/>
                  </a:lnTo>
                  <a:lnTo>
                    <a:pt x="746010" y="53187"/>
                  </a:lnTo>
                  <a:lnTo>
                    <a:pt x="666026" y="6604"/>
                  </a:lnTo>
                  <a:lnTo>
                    <a:pt x="630732" y="1016"/>
                  </a:lnTo>
                  <a:lnTo>
                    <a:pt x="592518" y="0"/>
                  </a:lnTo>
                  <a:close/>
                </a:path>
              </a:pathLst>
            </a:custGeom>
            <a:solidFill>
              <a:srgbClr val="B52E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97936" y="2690621"/>
              <a:ext cx="70091" cy="2514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549384" y="2620517"/>
              <a:ext cx="141731" cy="1813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15400" y="2378201"/>
              <a:ext cx="89915" cy="16154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71888" y="2358390"/>
              <a:ext cx="131063" cy="16154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127236" y="2257805"/>
              <a:ext cx="472440" cy="140335"/>
            </a:xfrm>
            <a:custGeom>
              <a:avLst/>
              <a:gdLst/>
              <a:ahLst/>
              <a:cxnLst/>
              <a:rect l="l" t="t" r="r" b="b"/>
              <a:pathLst>
                <a:path w="472440" h="140335">
                  <a:moveTo>
                    <a:pt x="33274" y="125869"/>
                  </a:moveTo>
                  <a:lnTo>
                    <a:pt x="32512" y="120281"/>
                  </a:lnTo>
                  <a:lnTo>
                    <a:pt x="29718" y="113817"/>
                  </a:lnTo>
                  <a:lnTo>
                    <a:pt x="21463" y="104813"/>
                  </a:lnTo>
                  <a:lnTo>
                    <a:pt x="10922" y="103924"/>
                  </a:lnTo>
                  <a:lnTo>
                    <a:pt x="2413" y="110007"/>
                  </a:lnTo>
                  <a:lnTo>
                    <a:pt x="0" y="121932"/>
                  </a:lnTo>
                  <a:lnTo>
                    <a:pt x="635" y="125742"/>
                  </a:lnTo>
                  <a:lnTo>
                    <a:pt x="3556" y="132600"/>
                  </a:lnTo>
                  <a:lnTo>
                    <a:pt x="7112" y="136779"/>
                  </a:lnTo>
                  <a:lnTo>
                    <a:pt x="12319" y="139319"/>
                  </a:lnTo>
                  <a:lnTo>
                    <a:pt x="18034" y="139827"/>
                  </a:lnTo>
                  <a:lnTo>
                    <a:pt x="23495" y="138557"/>
                  </a:lnTo>
                  <a:lnTo>
                    <a:pt x="28067" y="135509"/>
                  </a:lnTo>
                  <a:lnTo>
                    <a:pt x="31496" y="131076"/>
                  </a:lnTo>
                  <a:lnTo>
                    <a:pt x="33274" y="125869"/>
                  </a:lnTo>
                  <a:close/>
                </a:path>
                <a:path w="472440" h="140335">
                  <a:moveTo>
                    <a:pt x="472313" y="16370"/>
                  </a:moveTo>
                  <a:lnTo>
                    <a:pt x="470662" y="10782"/>
                  </a:lnTo>
                  <a:lnTo>
                    <a:pt x="467995" y="5715"/>
                  </a:lnTo>
                  <a:lnTo>
                    <a:pt x="463423" y="1397"/>
                  </a:lnTo>
                  <a:lnTo>
                    <a:pt x="457073" y="0"/>
                  </a:lnTo>
                  <a:lnTo>
                    <a:pt x="450850" y="1524"/>
                  </a:lnTo>
                  <a:lnTo>
                    <a:pt x="446532" y="6096"/>
                  </a:lnTo>
                  <a:lnTo>
                    <a:pt x="444500" y="11925"/>
                  </a:lnTo>
                  <a:lnTo>
                    <a:pt x="443992" y="17640"/>
                  </a:lnTo>
                  <a:lnTo>
                    <a:pt x="444754" y="23228"/>
                  </a:lnTo>
                  <a:lnTo>
                    <a:pt x="446786" y="28930"/>
                  </a:lnTo>
                  <a:lnTo>
                    <a:pt x="449199" y="34264"/>
                  </a:lnTo>
                  <a:lnTo>
                    <a:pt x="456946" y="36296"/>
                  </a:lnTo>
                  <a:lnTo>
                    <a:pt x="467995" y="33248"/>
                  </a:lnTo>
                  <a:lnTo>
                    <a:pt x="472186" y="27914"/>
                  </a:lnTo>
                  <a:lnTo>
                    <a:pt x="472313" y="16370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428988" y="2439161"/>
              <a:ext cx="80771" cy="8991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288781" y="2428493"/>
              <a:ext cx="220978" cy="80759"/>
            </a:xfrm>
            <a:prstGeom prst="rect">
              <a:avLst/>
            </a:prstGeom>
          </p:spPr>
        </p:pic>
      </p:grpSp>
      <p:sp>
        <p:nvSpPr>
          <p:cNvPr id="55" name="object 91">
            <a:extLst>
              <a:ext uri="{FF2B5EF4-FFF2-40B4-BE49-F238E27FC236}">
                <a16:creationId xmlns:a16="http://schemas.microsoft.com/office/drawing/2014/main" id="{B135D298-3B9D-6ADC-20FD-171D5AB4CABA}"/>
              </a:ext>
            </a:extLst>
          </p:cNvPr>
          <p:cNvSpPr txBox="1"/>
          <p:nvPr/>
        </p:nvSpPr>
        <p:spPr>
          <a:xfrm>
            <a:off x="4157927" y="6668072"/>
            <a:ext cx="93255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105</a:t>
            </a:r>
            <a:r>
              <a:rPr sz="900" b="1" spc="265" dirty="0">
                <a:latin typeface="Verdana"/>
                <a:cs typeface="Verdana"/>
              </a:rPr>
              <a:t> </a:t>
            </a:r>
            <a:r>
              <a:rPr lang="en-AU" sz="900" b="1" spc="-70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73" name="object 88">
            <a:extLst>
              <a:ext uri="{FF2B5EF4-FFF2-40B4-BE49-F238E27FC236}">
                <a16:creationId xmlns:a16="http://schemas.microsoft.com/office/drawing/2014/main" id="{3EF87934-75FD-5CF9-CF42-2EB6E5EACA94}"/>
              </a:ext>
            </a:extLst>
          </p:cNvPr>
          <p:cNvSpPr txBox="1">
            <a:spLocks/>
          </p:cNvSpPr>
          <p:nvPr/>
        </p:nvSpPr>
        <p:spPr>
          <a:xfrm>
            <a:off x="5754324" y="6663872"/>
            <a:ext cx="935528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AU" dirty="0">
                <a:solidFill>
                  <a:srgbClr val="000000"/>
                </a:solidFill>
              </a:rPr>
              <a:t>$77</a:t>
            </a:r>
            <a:r>
              <a:rPr lang="en-AU" spc="265" dirty="0">
                <a:solidFill>
                  <a:srgbClr val="000000"/>
                </a:solidFill>
              </a:rPr>
              <a:t> </a:t>
            </a:r>
            <a:r>
              <a:rPr lang="en-AU" sz="900" b="1" spc="-70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lang="en-AU" spc="-1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38315D1-EF2A-EBED-361B-E7A1ACC34796}"/>
              </a:ext>
            </a:extLst>
          </p:cNvPr>
          <p:cNvSpPr txBox="1"/>
          <p:nvPr/>
        </p:nvSpPr>
        <p:spPr>
          <a:xfrm>
            <a:off x="147550" y="4713840"/>
            <a:ext cx="1652825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spc="-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Big screen Movie &amp; Treasure Hunt</a:t>
            </a:r>
            <a:endParaRPr lang="en-US" sz="1100" spc="-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Movie in the Braitling Hall on the Giant screen.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We will follow clues around the school in our search for treasure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Time:- 11:30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8569948-B517-ED9C-EC9C-1A351FE02B04}"/>
              </a:ext>
            </a:extLst>
          </p:cNvPr>
          <p:cNvSpPr txBox="1"/>
          <p:nvPr/>
        </p:nvSpPr>
        <p:spPr>
          <a:xfrm flipH="1">
            <a:off x="10985500" y="3399183"/>
            <a:ext cx="1753160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63847-35F9-38A9-7E3A-1A4A256457E5}"/>
              </a:ext>
            </a:extLst>
          </p:cNvPr>
          <p:cNvSpPr txBox="1"/>
          <p:nvPr/>
        </p:nvSpPr>
        <p:spPr>
          <a:xfrm>
            <a:off x="275891" y="6908800"/>
            <a:ext cx="3882036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AU" sz="1000" b="1" spc="-20" dirty="0">
                <a:solidFill>
                  <a:srgbClr val="6C2A8D"/>
                </a:solidFill>
                <a:latin typeface="Verdana"/>
                <a:cs typeface="Verdana"/>
              </a:rPr>
              <a:t>                                                                                                  </a:t>
            </a:r>
            <a:r>
              <a:rPr lang="en-AU" sz="100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00" b="1" spc="-40" dirty="0">
                <a:latin typeface="Verdana"/>
                <a:cs typeface="Verdana"/>
              </a:rPr>
              <a:t>                                                                                                                    </a:t>
            </a:r>
            <a:endParaRPr lang="en-AU" sz="10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b="1" spc="-60" dirty="0">
                <a:solidFill>
                  <a:schemeClr val="tx1"/>
                </a:solidFill>
                <a:latin typeface="Amasis MT Pro" panose="02040504050005020304" pitchFamily="18" charset="0"/>
                <a:cs typeface="Verdana"/>
              </a:rPr>
              <a:t>                                       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92B02-6096-AD78-5885-F344166D4A63}"/>
              </a:ext>
            </a:extLst>
          </p:cNvPr>
          <p:cNvSpPr txBox="1"/>
          <p:nvPr/>
        </p:nvSpPr>
        <p:spPr>
          <a:xfrm flipH="1">
            <a:off x="5621465" y="4865572"/>
            <a:ext cx="1580322" cy="1667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/>
                <a:cs typeface="Verdana"/>
              </a:rPr>
              <a:t>Sundae’s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spc="-6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/>
                <a:cs typeface="Verdana"/>
              </a:rPr>
              <a:t>Decorate and enjoy your own ice cream sundae with syrups and toppings galore  </a:t>
            </a: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/>
                <a:cs typeface="Verdana"/>
              </a:rPr>
              <a:t>Time:- 10.30</a:t>
            </a:r>
            <a:r>
              <a:rPr lang="en-US" sz="1100" b="1" spc="-6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24527D-C0F8-8FBF-735B-C8190E5D5008}"/>
              </a:ext>
            </a:extLst>
          </p:cNvPr>
          <p:cNvSpPr txBox="1"/>
          <p:nvPr/>
        </p:nvSpPr>
        <p:spPr>
          <a:xfrm flipH="1">
            <a:off x="11595100" y="3821413"/>
            <a:ext cx="1753160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667294-37B7-E501-CE0D-B4C177208387}"/>
              </a:ext>
            </a:extLst>
          </p:cNvPr>
          <p:cNvSpPr txBox="1"/>
          <p:nvPr/>
        </p:nvSpPr>
        <p:spPr>
          <a:xfrm flipH="1">
            <a:off x="5356850" y="4688600"/>
            <a:ext cx="1494080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  <p:sp>
        <p:nvSpPr>
          <p:cNvPr id="80" name="object 83">
            <a:extLst>
              <a:ext uri="{FF2B5EF4-FFF2-40B4-BE49-F238E27FC236}">
                <a16:creationId xmlns:a16="http://schemas.microsoft.com/office/drawing/2014/main" id="{FA943A56-5DEE-522D-C509-DBC583D23C5E}"/>
              </a:ext>
            </a:extLst>
          </p:cNvPr>
          <p:cNvSpPr txBox="1"/>
          <p:nvPr/>
        </p:nvSpPr>
        <p:spPr>
          <a:xfrm>
            <a:off x="3717132" y="5068220"/>
            <a:ext cx="1698625" cy="1430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Bunnings Fun Craft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dirty="0">
                <a:latin typeface="Verdana"/>
                <a:cs typeface="Verdana"/>
              </a:rPr>
              <a:t>We will be having a fun craft session from Bunnings people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dirty="0">
                <a:solidFill>
                  <a:schemeClr val="tx1"/>
                </a:solidFill>
                <a:latin typeface="Verdana"/>
                <a:cs typeface="Verdana"/>
              </a:rPr>
              <a:t>With Great Craft ideas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Time:-10:30</a:t>
            </a:r>
          </a:p>
        </p:txBody>
      </p:sp>
      <p:sp>
        <p:nvSpPr>
          <p:cNvPr id="82" name="object 60">
            <a:extLst>
              <a:ext uri="{FF2B5EF4-FFF2-40B4-BE49-F238E27FC236}">
                <a16:creationId xmlns:a16="http://schemas.microsoft.com/office/drawing/2014/main" id="{ADB577E7-70B3-FE53-8FBF-0998FD24155D}"/>
              </a:ext>
            </a:extLst>
          </p:cNvPr>
          <p:cNvSpPr/>
          <p:nvPr/>
        </p:nvSpPr>
        <p:spPr>
          <a:xfrm>
            <a:off x="3712402" y="3199130"/>
            <a:ext cx="1614107" cy="423936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r>
              <a:rPr lang="en-A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Wednesday 15</a:t>
            </a:r>
            <a:r>
              <a:rPr lang="en-AU" sz="12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A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January</a:t>
            </a:r>
            <a:endParaRPr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bject 93">
            <a:extLst>
              <a:ext uri="{FF2B5EF4-FFF2-40B4-BE49-F238E27FC236}">
                <a16:creationId xmlns:a16="http://schemas.microsoft.com/office/drawing/2014/main" id="{8AD4F304-2EAA-86DF-D730-BD189770001A}"/>
              </a:ext>
            </a:extLst>
          </p:cNvPr>
          <p:cNvSpPr txBox="1"/>
          <p:nvPr/>
        </p:nvSpPr>
        <p:spPr>
          <a:xfrm>
            <a:off x="327799" y="6964505"/>
            <a:ext cx="4403090" cy="47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6C2A8D"/>
                </a:solidFill>
                <a:latin typeface="Verdana"/>
                <a:cs typeface="Verdana"/>
              </a:rPr>
              <a:t>Y</a:t>
            </a:r>
            <a:r>
              <a:rPr sz="1050" b="1" spc="-4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6C2A8D"/>
                </a:solidFill>
                <a:latin typeface="Verdana"/>
                <a:cs typeface="Verdana"/>
              </a:rPr>
              <a:t>NT</a:t>
            </a:r>
            <a:r>
              <a:rPr sz="1050" b="1" spc="-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50" b="1" spc="-50" dirty="0">
                <a:solidFill>
                  <a:srgbClr val="6C2A8D"/>
                </a:solidFill>
                <a:latin typeface="Verdana"/>
                <a:cs typeface="Verdana"/>
              </a:rPr>
              <a:t>Braitling OSHC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AU" sz="900" b="1" i="1" spc="-90" dirty="0">
                <a:latin typeface="Verdana"/>
                <a:cs typeface="Calibri"/>
              </a:rPr>
              <a:t> Bunny </a:t>
            </a:r>
            <a:r>
              <a:rPr lang="en-AU" sz="900" b="1" i="1" spc="-90" dirty="0" err="1">
                <a:latin typeface="Verdana"/>
                <a:cs typeface="Calibri"/>
              </a:rPr>
              <a:t>Khosa</a:t>
            </a:r>
            <a:r>
              <a:rPr lang="en-AU" sz="900" b="1" i="1" spc="-90" dirty="0">
                <a:latin typeface="Verdana"/>
                <a:cs typeface="Calibri"/>
              </a:rPr>
              <a:t>  </a:t>
            </a:r>
            <a:r>
              <a:rPr sz="900" i="1" dirty="0">
                <a:latin typeface="Calibri"/>
                <a:cs typeface="Calibri"/>
              </a:rPr>
              <a:t>OSHC</a:t>
            </a:r>
            <a:r>
              <a:rPr sz="900" i="1" spc="-25" dirty="0">
                <a:latin typeface="Calibri"/>
                <a:cs typeface="Calibri"/>
              </a:rPr>
              <a:t> </a:t>
            </a:r>
            <a:r>
              <a:rPr sz="900" i="1" spc="-20" dirty="0">
                <a:latin typeface="Calibri"/>
                <a:cs typeface="Calibri"/>
              </a:rPr>
              <a:t>Coordinator</a:t>
            </a:r>
            <a:r>
              <a:rPr sz="900" i="1" spc="120" dirty="0">
                <a:latin typeface="Calibri"/>
                <a:cs typeface="Calibri"/>
              </a:rPr>
              <a:t> </a:t>
            </a:r>
            <a:endParaRPr lang="en-US" sz="900" i="1" spc="1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b="1" spc="-40" dirty="0">
                <a:latin typeface="Verdana"/>
                <a:cs typeface="Verdana"/>
              </a:rPr>
              <a:t>e:</a:t>
            </a:r>
            <a:r>
              <a:rPr sz="900" b="1" spc="-185" dirty="0">
                <a:latin typeface="Verdana"/>
                <a:cs typeface="Verdana"/>
              </a:rPr>
              <a:t> </a:t>
            </a:r>
            <a:r>
              <a:rPr lang="en-AU"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 Braitling.Oshc@ynt.org.au/Phone:-0447172857</a:t>
            </a:r>
            <a:endParaRPr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ACB028D-7C7B-D5EA-6C77-D3A7F5EAFDF3}"/>
              </a:ext>
            </a:extLst>
          </p:cNvPr>
          <p:cNvSpPr txBox="1"/>
          <p:nvPr/>
        </p:nvSpPr>
        <p:spPr>
          <a:xfrm>
            <a:off x="7082348" y="1534331"/>
            <a:ext cx="23930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95"/>
              </a:spcBef>
            </a:pPr>
            <a:r>
              <a:rPr lang="en-US" sz="1050" b="1" dirty="0">
                <a:latin typeface="Verdana"/>
                <a:cs typeface="Verdana"/>
              </a:rPr>
              <a:t>BOOKINGS</a:t>
            </a:r>
            <a:r>
              <a:rPr lang="en-US" sz="1050" b="1" spc="-60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after</a:t>
            </a:r>
            <a:r>
              <a:rPr lang="en-US" sz="1050" b="1" spc="-65" dirty="0">
                <a:latin typeface="Verdana"/>
                <a:cs typeface="Verdana"/>
              </a:rPr>
              <a:t> </a:t>
            </a:r>
            <a:r>
              <a:rPr lang="en-US" sz="1050" b="1" spc="-25" dirty="0">
                <a:latin typeface="Verdana"/>
                <a:cs typeface="Verdana"/>
              </a:rPr>
              <a:t>28</a:t>
            </a:r>
            <a:r>
              <a:rPr lang="en-US" sz="1050" b="1" spc="-25" baseline="30000" dirty="0">
                <a:latin typeface="Verdana"/>
                <a:cs typeface="Verdana"/>
              </a:rPr>
              <a:t>st</a:t>
            </a:r>
            <a:r>
              <a:rPr lang="en-US" sz="1050" b="1" spc="-25" dirty="0">
                <a:latin typeface="Verdana"/>
                <a:cs typeface="Verdana"/>
              </a:rPr>
              <a:t> November </a:t>
            </a:r>
            <a:r>
              <a:rPr lang="en-US" sz="1050" b="1" dirty="0">
                <a:latin typeface="Verdana"/>
                <a:cs typeface="Verdana"/>
              </a:rPr>
              <a:t>will</a:t>
            </a:r>
            <a:r>
              <a:rPr lang="en-US" sz="1050" b="1" spc="-45" dirty="0">
                <a:latin typeface="Verdana"/>
                <a:cs typeface="Verdana"/>
              </a:rPr>
              <a:t> </a:t>
            </a:r>
            <a:r>
              <a:rPr lang="en-US" sz="1050" b="1" spc="-10" dirty="0">
                <a:latin typeface="Verdana"/>
                <a:cs typeface="Verdana"/>
              </a:rPr>
              <a:t>result </a:t>
            </a:r>
            <a:r>
              <a:rPr lang="en-US" sz="1050" b="1" dirty="0">
                <a:latin typeface="Verdana"/>
                <a:cs typeface="Verdana"/>
              </a:rPr>
              <a:t>in</a:t>
            </a:r>
            <a:r>
              <a:rPr lang="en-US" sz="1050" b="1" spc="-30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$20</a:t>
            </a:r>
            <a:r>
              <a:rPr lang="en-US" sz="1050" b="1" spc="-35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late</a:t>
            </a:r>
            <a:r>
              <a:rPr lang="en-US" sz="1050" b="1" spc="-25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admin</a:t>
            </a:r>
            <a:r>
              <a:rPr lang="en-US" sz="1050" b="1" spc="-25" dirty="0">
                <a:latin typeface="Verdana"/>
                <a:cs typeface="Verdana"/>
              </a:rPr>
              <a:t> </a:t>
            </a:r>
            <a:r>
              <a:rPr lang="en-US" sz="1050" b="1" spc="-20" dirty="0">
                <a:latin typeface="Verdana"/>
                <a:cs typeface="Verdana"/>
              </a:rPr>
              <a:t>fees</a:t>
            </a:r>
            <a:endParaRPr lang="en-US" sz="1050" dirty="0">
              <a:latin typeface="Verdana"/>
              <a:cs typeface="Verdana"/>
            </a:endParaRPr>
          </a:p>
        </p:txBody>
      </p:sp>
      <p:pic>
        <p:nvPicPr>
          <p:cNvPr id="87" name="object 75">
            <a:extLst>
              <a:ext uri="{FF2B5EF4-FFF2-40B4-BE49-F238E27FC236}">
                <a16:creationId xmlns:a16="http://schemas.microsoft.com/office/drawing/2014/main" id="{43D7B703-CA86-889C-1515-4B5AE50808CF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962458" y="-308894"/>
            <a:ext cx="2729740" cy="2502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" name="object 76">
            <a:extLst>
              <a:ext uri="{FF2B5EF4-FFF2-40B4-BE49-F238E27FC236}">
                <a16:creationId xmlns:a16="http://schemas.microsoft.com/office/drawing/2014/main" id="{434CE472-F77A-0275-4578-64E9B6F005D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97937" y="355599"/>
            <a:ext cx="1077963" cy="99268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3C20A97-A4F8-8390-01D0-FDE1D2BCB89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4373" y="3613994"/>
            <a:ext cx="1652826" cy="125157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709A42A-2C0D-FE3F-5C2C-14D14C39C22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761337" y="3711828"/>
            <a:ext cx="1595513" cy="115374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E8D9A3A-A0DF-8177-1452-3476E78EBCE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659057" y="3593845"/>
            <a:ext cx="1542730" cy="142093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7A13B25-6C50-ADC6-FDDD-9D1CA05AC80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64005" y="3597341"/>
            <a:ext cx="1513943" cy="13229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A40D85B-A4D9-981B-BA3D-1032EFE0DFE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306953" y="3594818"/>
            <a:ext cx="1696216" cy="13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0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0692765" cy="2857500"/>
            <a:chOff x="0" y="0"/>
            <a:chExt cx="10692765" cy="2857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765" cy="2857500"/>
            </a:xfrm>
            <a:custGeom>
              <a:avLst/>
              <a:gdLst/>
              <a:ahLst/>
              <a:cxnLst/>
              <a:rect l="l" t="t" r="r" b="b"/>
              <a:pathLst>
                <a:path w="10692765" h="2857500">
                  <a:moveTo>
                    <a:pt x="10692638" y="0"/>
                  </a:moveTo>
                  <a:lnTo>
                    <a:pt x="0" y="0"/>
                  </a:lnTo>
                  <a:lnTo>
                    <a:pt x="0" y="2426843"/>
                  </a:lnTo>
                  <a:lnTo>
                    <a:pt x="5359" y="2426843"/>
                  </a:lnTo>
                  <a:lnTo>
                    <a:pt x="8051" y="2473833"/>
                  </a:lnTo>
                  <a:lnTo>
                    <a:pt x="15595" y="2519299"/>
                  </a:lnTo>
                  <a:lnTo>
                    <a:pt x="27736" y="2562987"/>
                  </a:lnTo>
                  <a:lnTo>
                    <a:pt x="44234" y="2604770"/>
                  </a:lnTo>
                  <a:lnTo>
                    <a:pt x="64808" y="2644267"/>
                  </a:lnTo>
                  <a:lnTo>
                    <a:pt x="89204" y="2681224"/>
                  </a:lnTo>
                  <a:lnTo>
                    <a:pt x="117144" y="2715387"/>
                  </a:lnTo>
                  <a:lnTo>
                    <a:pt x="148399" y="2746502"/>
                  </a:lnTo>
                  <a:lnTo>
                    <a:pt x="182664" y="2774315"/>
                  </a:lnTo>
                  <a:lnTo>
                    <a:pt x="219710" y="2798699"/>
                  </a:lnTo>
                  <a:lnTo>
                    <a:pt x="259270" y="2819146"/>
                  </a:lnTo>
                  <a:lnTo>
                    <a:pt x="301066" y="2835402"/>
                  </a:lnTo>
                  <a:lnTo>
                    <a:pt x="344855" y="2847467"/>
                  </a:lnTo>
                  <a:lnTo>
                    <a:pt x="390359" y="2854833"/>
                  </a:lnTo>
                  <a:lnTo>
                    <a:pt x="437337" y="2857373"/>
                  </a:lnTo>
                  <a:lnTo>
                    <a:pt x="452450" y="2857119"/>
                  </a:lnTo>
                  <a:lnTo>
                    <a:pt x="467423" y="2856357"/>
                  </a:lnTo>
                  <a:lnTo>
                    <a:pt x="482282" y="2855087"/>
                  </a:lnTo>
                  <a:lnTo>
                    <a:pt x="496963" y="2853309"/>
                  </a:lnTo>
                  <a:lnTo>
                    <a:pt x="10692638" y="2136648"/>
                  </a:lnTo>
                  <a:lnTo>
                    <a:pt x="10692638" y="0"/>
                  </a:lnTo>
                  <a:close/>
                </a:path>
              </a:pathLst>
            </a:custGeom>
            <a:solidFill>
              <a:srgbClr val="926D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6" y="0"/>
              <a:ext cx="5039867" cy="249173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24129" y="6908800"/>
            <a:ext cx="7653655" cy="0"/>
          </a:xfrm>
          <a:custGeom>
            <a:avLst/>
            <a:gdLst/>
            <a:ahLst/>
            <a:cxnLst/>
            <a:rect l="l" t="t" r="r" b="b"/>
            <a:pathLst>
              <a:path w="7653655">
                <a:moveTo>
                  <a:pt x="0" y="0"/>
                </a:moveTo>
                <a:lnTo>
                  <a:pt x="7653401" y="0"/>
                </a:lnTo>
              </a:path>
            </a:pathLst>
          </a:custGeom>
          <a:ln w="508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-51399"/>
            <a:ext cx="10692010" cy="3675415"/>
            <a:chOff x="0" y="0"/>
            <a:chExt cx="10692010" cy="3464809"/>
          </a:xfrm>
        </p:grpSpPr>
        <p:sp>
          <p:nvSpPr>
            <p:cNvPr id="8" name="object 8"/>
            <p:cNvSpPr/>
            <p:nvPr/>
          </p:nvSpPr>
          <p:spPr>
            <a:xfrm>
              <a:off x="3055" y="1"/>
              <a:ext cx="10688955" cy="2901297"/>
            </a:xfrm>
            <a:custGeom>
              <a:avLst/>
              <a:gdLst/>
              <a:ahLst/>
              <a:cxnLst/>
              <a:rect l="l" t="t" r="r" b="b"/>
              <a:pathLst>
                <a:path w="10688955" h="3049905">
                  <a:moveTo>
                    <a:pt x="10688434" y="0"/>
                  </a:moveTo>
                  <a:lnTo>
                    <a:pt x="491236" y="0"/>
                  </a:lnTo>
                  <a:lnTo>
                    <a:pt x="6756" y="2491651"/>
                  </a:lnTo>
                  <a:lnTo>
                    <a:pt x="3022" y="2519095"/>
                  </a:lnTo>
                  <a:lnTo>
                    <a:pt x="762" y="2547099"/>
                  </a:lnTo>
                  <a:lnTo>
                    <a:pt x="0" y="2575509"/>
                  </a:lnTo>
                  <a:lnTo>
                    <a:pt x="2527" y="2627185"/>
                  </a:lnTo>
                  <a:lnTo>
                    <a:pt x="9956" y="2677185"/>
                  </a:lnTo>
                  <a:lnTo>
                    <a:pt x="22009" y="2725394"/>
                  </a:lnTo>
                  <a:lnTo>
                    <a:pt x="38430" y="2771216"/>
                  </a:lnTo>
                  <a:lnTo>
                    <a:pt x="58966" y="2814675"/>
                  </a:lnTo>
                  <a:lnTo>
                    <a:pt x="83337" y="2855353"/>
                  </a:lnTo>
                  <a:lnTo>
                    <a:pt x="111277" y="2893098"/>
                  </a:lnTo>
                  <a:lnTo>
                    <a:pt x="142544" y="2927362"/>
                  </a:lnTo>
                  <a:lnTo>
                    <a:pt x="176834" y="2958007"/>
                  </a:lnTo>
                  <a:lnTo>
                    <a:pt x="213944" y="2984754"/>
                  </a:lnTo>
                  <a:lnTo>
                    <a:pt x="253542" y="3007169"/>
                  </a:lnTo>
                  <a:lnTo>
                    <a:pt x="295440" y="3025279"/>
                  </a:lnTo>
                  <a:lnTo>
                    <a:pt x="339293" y="3038513"/>
                  </a:lnTo>
                  <a:lnTo>
                    <a:pt x="384898" y="3046603"/>
                  </a:lnTo>
                  <a:lnTo>
                    <a:pt x="431965" y="3049384"/>
                  </a:lnTo>
                  <a:lnTo>
                    <a:pt x="447078" y="3049104"/>
                  </a:lnTo>
                  <a:lnTo>
                    <a:pt x="462051" y="3048266"/>
                  </a:lnTo>
                  <a:lnTo>
                    <a:pt x="476897" y="3046869"/>
                  </a:lnTo>
                  <a:lnTo>
                    <a:pt x="491591" y="3044926"/>
                  </a:lnTo>
                  <a:lnTo>
                    <a:pt x="10688434" y="2258885"/>
                  </a:lnTo>
                  <a:lnTo>
                    <a:pt x="10688434" y="0"/>
                  </a:lnTo>
                  <a:close/>
                </a:path>
              </a:pathLst>
            </a:custGeom>
            <a:solidFill>
              <a:srgbClr val="6C2A8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" y="0"/>
              <a:ext cx="2353310" cy="2825115"/>
            </a:xfrm>
            <a:custGeom>
              <a:avLst/>
              <a:gdLst/>
              <a:ahLst/>
              <a:cxnLst/>
              <a:rect l="l" t="t" r="r" b="b"/>
              <a:pathLst>
                <a:path w="2353310" h="2825115">
                  <a:moveTo>
                    <a:pt x="1875739" y="0"/>
                  </a:moveTo>
                  <a:lnTo>
                    <a:pt x="1374965" y="0"/>
                  </a:lnTo>
                  <a:lnTo>
                    <a:pt x="0" y="1296441"/>
                  </a:lnTo>
                  <a:lnTo>
                    <a:pt x="0" y="1974126"/>
                  </a:lnTo>
                  <a:lnTo>
                    <a:pt x="2215489" y="2818396"/>
                  </a:lnTo>
                  <a:lnTo>
                    <a:pt x="2249271" y="2824937"/>
                  </a:lnTo>
                  <a:lnTo>
                    <a:pt x="2294750" y="2813786"/>
                  </a:lnTo>
                  <a:lnTo>
                    <a:pt x="2330183" y="2783992"/>
                  </a:lnTo>
                  <a:lnTo>
                    <a:pt x="2351278" y="2740266"/>
                  </a:lnTo>
                  <a:lnTo>
                    <a:pt x="2352929" y="2687612"/>
                  </a:lnTo>
                  <a:lnTo>
                    <a:pt x="1875739" y="0"/>
                  </a:lnTo>
                  <a:close/>
                </a:path>
              </a:pathLst>
            </a:custGeom>
            <a:solidFill>
              <a:srgbClr val="926DA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589" y="0"/>
              <a:ext cx="2022475" cy="2044700"/>
            </a:xfrm>
            <a:custGeom>
              <a:avLst/>
              <a:gdLst/>
              <a:ahLst/>
              <a:cxnLst/>
              <a:rect l="l" t="t" r="r" b="b"/>
              <a:pathLst>
                <a:path w="2022475" h="2044700">
                  <a:moveTo>
                    <a:pt x="830694" y="0"/>
                  </a:moveTo>
                  <a:lnTo>
                    <a:pt x="641781" y="0"/>
                  </a:lnTo>
                  <a:lnTo>
                    <a:pt x="3848" y="1935099"/>
                  </a:lnTo>
                  <a:lnTo>
                    <a:pt x="0" y="1973821"/>
                  </a:lnTo>
                  <a:lnTo>
                    <a:pt x="12026" y="2008225"/>
                  </a:lnTo>
                  <a:lnTo>
                    <a:pt x="36258" y="2033168"/>
                  </a:lnTo>
                  <a:lnTo>
                    <a:pt x="68961" y="2044166"/>
                  </a:lnTo>
                  <a:lnTo>
                    <a:pt x="77749" y="2044306"/>
                  </a:lnTo>
                  <a:lnTo>
                    <a:pt x="1961769" y="1669059"/>
                  </a:lnTo>
                  <a:lnTo>
                    <a:pt x="1997456" y="1650403"/>
                  </a:lnTo>
                  <a:lnTo>
                    <a:pt x="2021967" y="1575879"/>
                  </a:lnTo>
                  <a:lnTo>
                    <a:pt x="2005457" y="1536598"/>
                  </a:lnTo>
                  <a:lnTo>
                    <a:pt x="830694" y="0"/>
                  </a:lnTo>
                  <a:close/>
                </a:path>
              </a:pathLst>
            </a:custGeom>
            <a:solidFill>
              <a:srgbClr val="6C2A8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41549"/>
              <a:ext cx="2560320" cy="3223260"/>
            </a:xfrm>
            <a:custGeom>
              <a:avLst/>
              <a:gdLst/>
              <a:ahLst/>
              <a:cxnLst/>
              <a:rect l="l" t="t" r="r" b="b"/>
              <a:pathLst>
                <a:path w="2560320" h="3223260">
                  <a:moveTo>
                    <a:pt x="0" y="0"/>
                  </a:moveTo>
                  <a:lnTo>
                    <a:pt x="0" y="1898865"/>
                  </a:lnTo>
                  <a:lnTo>
                    <a:pt x="283832" y="3130384"/>
                  </a:lnTo>
                  <a:lnTo>
                    <a:pt x="315112" y="3189274"/>
                  </a:lnTo>
                  <a:lnTo>
                    <a:pt x="366903" y="3219780"/>
                  </a:lnTo>
                  <a:lnTo>
                    <a:pt x="392950" y="3223120"/>
                  </a:lnTo>
                  <a:lnTo>
                    <a:pt x="413588" y="3221037"/>
                  </a:lnTo>
                  <a:lnTo>
                    <a:pt x="453123" y="3203625"/>
                  </a:lnTo>
                  <a:lnTo>
                    <a:pt x="2526665" y="983348"/>
                  </a:lnTo>
                  <a:lnTo>
                    <a:pt x="2553208" y="939050"/>
                  </a:lnTo>
                  <a:lnTo>
                    <a:pt x="2560320" y="889761"/>
                  </a:lnTo>
                  <a:lnTo>
                    <a:pt x="2549271" y="841984"/>
                  </a:lnTo>
                  <a:lnTo>
                    <a:pt x="2521712" y="802309"/>
                  </a:lnTo>
                  <a:lnTo>
                    <a:pt x="2479040" y="77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8027" y="6793789"/>
            <a:ext cx="1166621" cy="719327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094730" y="1889759"/>
            <a:ext cx="809625" cy="954405"/>
            <a:chOff x="5094730" y="1889759"/>
            <a:chExt cx="809625" cy="954405"/>
          </a:xfrm>
        </p:grpSpPr>
        <p:sp>
          <p:nvSpPr>
            <p:cNvPr id="17" name="object 17"/>
            <p:cNvSpPr/>
            <p:nvPr/>
          </p:nvSpPr>
          <p:spPr>
            <a:xfrm>
              <a:off x="5094730" y="1889759"/>
              <a:ext cx="800100" cy="687705"/>
            </a:xfrm>
            <a:custGeom>
              <a:avLst/>
              <a:gdLst/>
              <a:ahLst/>
              <a:cxnLst/>
              <a:rect l="l" t="t" r="r" b="b"/>
              <a:pathLst>
                <a:path w="800100" h="687705">
                  <a:moveTo>
                    <a:pt x="387985" y="0"/>
                  </a:moveTo>
                  <a:lnTo>
                    <a:pt x="320675" y="4953"/>
                  </a:lnTo>
                  <a:lnTo>
                    <a:pt x="255270" y="17411"/>
                  </a:lnTo>
                  <a:lnTo>
                    <a:pt x="193548" y="37858"/>
                  </a:lnTo>
                  <a:lnTo>
                    <a:pt x="127254" y="74193"/>
                  </a:lnTo>
                  <a:lnTo>
                    <a:pt x="78613" y="118275"/>
                  </a:lnTo>
                  <a:lnTo>
                    <a:pt x="43561" y="169735"/>
                  </a:lnTo>
                  <a:lnTo>
                    <a:pt x="20193" y="227291"/>
                  </a:lnTo>
                  <a:lnTo>
                    <a:pt x="6477" y="289407"/>
                  </a:lnTo>
                  <a:lnTo>
                    <a:pt x="635" y="354838"/>
                  </a:lnTo>
                  <a:lnTo>
                    <a:pt x="0" y="388251"/>
                  </a:lnTo>
                  <a:lnTo>
                    <a:pt x="1905" y="419760"/>
                  </a:lnTo>
                  <a:lnTo>
                    <a:pt x="16256" y="479856"/>
                  </a:lnTo>
                  <a:lnTo>
                    <a:pt x="43053" y="534746"/>
                  </a:lnTo>
                  <a:lnTo>
                    <a:pt x="80645" y="583399"/>
                  </a:lnTo>
                  <a:lnTo>
                    <a:pt x="127254" y="624179"/>
                  </a:lnTo>
                  <a:lnTo>
                    <a:pt x="180975" y="656069"/>
                  </a:lnTo>
                  <a:lnTo>
                    <a:pt x="240284" y="677418"/>
                  </a:lnTo>
                  <a:lnTo>
                    <a:pt x="303149" y="687197"/>
                  </a:lnTo>
                  <a:lnTo>
                    <a:pt x="335534" y="687197"/>
                  </a:lnTo>
                  <a:lnTo>
                    <a:pt x="440436" y="674243"/>
                  </a:lnTo>
                  <a:lnTo>
                    <a:pt x="510159" y="657974"/>
                  </a:lnTo>
                  <a:lnTo>
                    <a:pt x="577088" y="634847"/>
                  </a:lnTo>
                  <a:lnTo>
                    <a:pt x="639191" y="603859"/>
                  </a:lnTo>
                  <a:lnTo>
                    <a:pt x="693420" y="564718"/>
                  </a:lnTo>
                  <a:lnTo>
                    <a:pt x="738124" y="516953"/>
                  </a:lnTo>
                  <a:lnTo>
                    <a:pt x="771906" y="459270"/>
                  </a:lnTo>
                  <a:lnTo>
                    <a:pt x="792607" y="393712"/>
                  </a:lnTo>
                  <a:lnTo>
                    <a:pt x="800100" y="327647"/>
                  </a:lnTo>
                  <a:lnTo>
                    <a:pt x="798957" y="294881"/>
                  </a:lnTo>
                  <a:lnTo>
                    <a:pt x="787654" y="230974"/>
                  </a:lnTo>
                  <a:lnTo>
                    <a:pt x="764159" y="171386"/>
                  </a:lnTo>
                  <a:lnTo>
                    <a:pt x="728980" y="117894"/>
                  </a:lnTo>
                  <a:lnTo>
                    <a:pt x="682625" y="72923"/>
                  </a:lnTo>
                  <a:lnTo>
                    <a:pt x="636651" y="43954"/>
                  </a:lnTo>
                  <a:lnTo>
                    <a:pt x="583692" y="23253"/>
                  </a:lnTo>
                  <a:lnTo>
                    <a:pt x="521335" y="9779"/>
                  </a:lnTo>
                  <a:lnTo>
                    <a:pt x="455549" y="1778"/>
                  </a:lnTo>
                  <a:lnTo>
                    <a:pt x="387985" y="0"/>
                  </a:lnTo>
                  <a:close/>
                </a:path>
              </a:pathLst>
            </a:custGeom>
            <a:solidFill>
              <a:srgbClr val="6BBC4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4732" y="2339339"/>
              <a:ext cx="335280" cy="504825"/>
            </a:xfrm>
            <a:custGeom>
              <a:avLst/>
              <a:gdLst/>
              <a:ahLst/>
              <a:cxnLst/>
              <a:rect l="l" t="t" r="r" b="b"/>
              <a:pathLst>
                <a:path w="335279" h="504825">
                  <a:moveTo>
                    <a:pt x="172847" y="223761"/>
                  </a:moveTo>
                  <a:lnTo>
                    <a:pt x="167767" y="220713"/>
                  </a:lnTo>
                  <a:lnTo>
                    <a:pt x="165354" y="223634"/>
                  </a:lnTo>
                  <a:lnTo>
                    <a:pt x="158369" y="228968"/>
                  </a:lnTo>
                  <a:lnTo>
                    <a:pt x="149987" y="230619"/>
                  </a:lnTo>
                  <a:lnTo>
                    <a:pt x="141224" y="229095"/>
                  </a:lnTo>
                  <a:lnTo>
                    <a:pt x="133223" y="225158"/>
                  </a:lnTo>
                  <a:lnTo>
                    <a:pt x="138049" y="224269"/>
                  </a:lnTo>
                  <a:lnTo>
                    <a:pt x="142621" y="222745"/>
                  </a:lnTo>
                  <a:lnTo>
                    <a:pt x="155956" y="198094"/>
                  </a:lnTo>
                  <a:lnTo>
                    <a:pt x="155194" y="191363"/>
                  </a:lnTo>
                  <a:lnTo>
                    <a:pt x="154432" y="187680"/>
                  </a:lnTo>
                  <a:lnTo>
                    <a:pt x="148717" y="189204"/>
                  </a:lnTo>
                  <a:lnTo>
                    <a:pt x="149479" y="192760"/>
                  </a:lnTo>
                  <a:lnTo>
                    <a:pt x="150114" y="198348"/>
                  </a:lnTo>
                  <a:lnTo>
                    <a:pt x="133350" y="219316"/>
                  </a:lnTo>
                  <a:lnTo>
                    <a:pt x="128651" y="219570"/>
                  </a:lnTo>
                  <a:lnTo>
                    <a:pt x="128270" y="219062"/>
                  </a:lnTo>
                  <a:lnTo>
                    <a:pt x="127508" y="218681"/>
                  </a:lnTo>
                  <a:lnTo>
                    <a:pt x="65659" y="205333"/>
                  </a:lnTo>
                  <a:lnTo>
                    <a:pt x="28956" y="159969"/>
                  </a:lnTo>
                  <a:lnTo>
                    <a:pt x="13208" y="122745"/>
                  </a:lnTo>
                  <a:lnTo>
                    <a:pt x="5715" y="83223"/>
                  </a:lnTo>
                  <a:lnTo>
                    <a:pt x="6731" y="63538"/>
                  </a:lnTo>
                  <a:lnTo>
                    <a:pt x="10287" y="43967"/>
                  </a:lnTo>
                  <a:lnTo>
                    <a:pt x="20828" y="1651"/>
                  </a:lnTo>
                  <a:lnTo>
                    <a:pt x="15240" y="0"/>
                  </a:lnTo>
                  <a:lnTo>
                    <a:pt x="4445" y="45110"/>
                  </a:lnTo>
                  <a:lnTo>
                    <a:pt x="889" y="66078"/>
                  </a:lnTo>
                  <a:lnTo>
                    <a:pt x="0" y="87299"/>
                  </a:lnTo>
                  <a:lnTo>
                    <a:pt x="2667" y="107746"/>
                  </a:lnTo>
                  <a:lnTo>
                    <a:pt x="16383" y="147269"/>
                  </a:lnTo>
                  <a:lnTo>
                    <a:pt x="50927" y="201269"/>
                  </a:lnTo>
                  <a:lnTo>
                    <a:pt x="106045" y="223634"/>
                  </a:lnTo>
                  <a:lnTo>
                    <a:pt x="121412" y="224396"/>
                  </a:lnTo>
                  <a:lnTo>
                    <a:pt x="124079" y="237871"/>
                  </a:lnTo>
                  <a:lnTo>
                    <a:pt x="129413" y="250190"/>
                  </a:lnTo>
                  <a:lnTo>
                    <a:pt x="137922" y="260096"/>
                  </a:lnTo>
                  <a:lnTo>
                    <a:pt x="150495" y="266204"/>
                  </a:lnTo>
                  <a:lnTo>
                    <a:pt x="154178" y="267093"/>
                  </a:lnTo>
                  <a:lnTo>
                    <a:pt x="155829" y="261632"/>
                  </a:lnTo>
                  <a:lnTo>
                    <a:pt x="152146" y="260604"/>
                  </a:lnTo>
                  <a:lnTo>
                    <a:pt x="142240" y="255905"/>
                  </a:lnTo>
                  <a:lnTo>
                    <a:pt x="135128" y="248412"/>
                  </a:lnTo>
                  <a:lnTo>
                    <a:pt x="130429" y="239014"/>
                  </a:lnTo>
                  <a:lnTo>
                    <a:pt x="127889" y="228460"/>
                  </a:lnTo>
                  <a:lnTo>
                    <a:pt x="138303" y="234175"/>
                  </a:lnTo>
                  <a:lnTo>
                    <a:pt x="149860" y="236207"/>
                  </a:lnTo>
                  <a:lnTo>
                    <a:pt x="161036" y="233921"/>
                  </a:lnTo>
                  <a:lnTo>
                    <a:pt x="170434" y="226682"/>
                  </a:lnTo>
                  <a:lnTo>
                    <a:pt x="172847" y="223761"/>
                  </a:lnTo>
                  <a:close/>
                </a:path>
                <a:path w="335279" h="504825">
                  <a:moveTo>
                    <a:pt x="334899" y="467093"/>
                  </a:moveTo>
                  <a:lnTo>
                    <a:pt x="322580" y="328853"/>
                  </a:lnTo>
                  <a:lnTo>
                    <a:pt x="319913" y="294792"/>
                  </a:lnTo>
                  <a:lnTo>
                    <a:pt x="317754" y="260616"/>
                  </a:lnTo>
                  <a:lnTo>
                    <a:pt x="316103" y="220967"/>
                  </a:lnTo>
                  <a:lnTo>
                    <a:pt x="310134" y="220840"/>
                  </a:lnTo>
                  <a:lnTo>
                    <a:pt x="311785" y="260870"/>
                  </a:lnTo>
                  <a:lnTo>
                    <a:pt x="316738" y="329742"/>
                  </a:lnTo>
                  <a:lnTo>
                    <a:pt x="328549" y="462648"/>
                  </a:lnTo>
                  <a:lnTo>
                    <a:pt x="273431" y="480441"/>
                  </a:lnTo>
                  <a:lnTo>
                    <a:pt x="252984" y="497078"/>
                  </a:lnTo>
                  <a:lnTo>
                    <a:pt x="255778" y="504317"/>
                  </a:lnTo>
                  <a:lnTo>
                    <a:pt x="258953" y="501142"/>
                  </a:lnTo>
                  <a:lnTo>
                    <a:pt x="275971" y="487934"/>
                  </a:lnTo>
                  <a:lnTo>
                    <a:pt x="294259" y="479539"/>
                  </a:lnTo>
                  <a:lnTo>
                    <a:pt x="313436" y="474205"/>
                  </a:lnTo>
                  <a:lnTo>
                    <a:pt x="334264" y="469760"/>
                  </a:lnTo>
                  <a:lnTo>
                    <a:pt x="334899" y="467093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6796" y="2528316"/>
              <a:ext cx="83819" cy="2026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98817" y="2276855"/>
              <a:ext cx="105410" cy="268605"/>
            </a:xfrm>
            <a:custGeom>
              <a:avLst/>
              <a:gdLst/>
              <a:ahLst/>
              <a:cxnLst/>
              <a:rect l="l" t="t" r="r" b="b"/>
              <a:pathLst>
                <a:path w="105410" h="268605">
                  <a:moveTo>
                    <a:pt x="83743" y="126"/>
                  </a:moveTo>
                  <a:lnTo>
                    <a:pt x="77876" y="0"/>
                  </a:lnTo>
                  <a:lnTo>
                    <a:pt x="78003" y="3682"/>
                  </a:lnTo>
                  <a:lnTo>
                    <a:pt x="79667" y="16408"/>
                  </a:lnTo>
                  <a:lnTo>
                    <a:pt x="83108" y="28740"/>
                  </a:lnTo>
                  <a:lnTo>
                    <a:pt x="87185" y="40830"/>
                  </a:lnTo>
                  <a:lnTo>
                    <a:pt x="91008" y="53035"/>
                  </a:lnTo>
                  <a:lnTo>
                    <a:pt x="94830" y="71221"/>
                  </a:lnTo>
                  <a:lnTo>
                    <a:pt x="97256" y="89280"/>
                  </a:lnTo>
                  <a:lnTo>
                    <a:pt x="98526" y="107594"/>
                  </a:lnTo>
                  <a:lnTo>
                    <a:pt x="98653" y="126034"/>
                  </a:lnTo>
                  <a:lnTo>
                    <a:pt x="96113" y="154012"/>
                  </a:lnTo>
                  <a:lnTo>
                    <a:pt x="88201" y="179831"/>
                  </a:lnTo>
                  <a:lnTo>
                    <a:pt x="73926" y="202222"/>
                  </a:lnTo>
                  <a:lnTo>
                    <a:pt x="52133" y="219506"/>
                  </a:lnTo>
                  <a:lnTo>
                    <a:pt x="51371" y="219125"/>
                  </a:lnTo>
                  <a:lnTo>
                    <a:pt x="50342" y="218998"/>
                  </a:lnTo>
                  <a:lnTo>
                    <a:pt x="21793" y="203365"/>
                  </a:lnTo>
                  <a:lnTo>
                    <a:pt x="17208" y="189369"/>
                  </a:lnTo>
                  <a:lnTo>
                    <a:pt x="11468" y="190766"/>
                  </a:lnTo>
                  <a:lnTo>
                    <a:pt x="30721" y="220535"/>
                  </a:lnTo>
                  <a:lnTo>
                    <a:pt x="40792" y="224853"/>
                  </a:lnTo>
                  <a:lnTo>
                    <a:pt x="31991" y="228282"/>
                  </a:lnTo>
                  <a:lnTo>
                    <a:pt x="23075" y="230327"/>
                  </a:lnTo>
                  <a:lnTo>
                    <a:pt x="13639" y="231343"/>
                  </a:lnTo>
                  <a:lnTo>
                    <a:pt x="126" y="231470"/>
                  </a:lnTo>
                  <a:lnTo>
                    <a:pt x="0" y="237185"/>
                  </a:lnTo>
                  <a:lnTo>
                    <a:pt x="26390" y="235661"/>
                  </a:lnTo>
                  <a:lnTo>
                    <a:pt x="47294" y="228028"/>
                  </a:lnTo>
                  <a:lnTo>
                    <a:pt x="46012" y="237058"/>
                  </a:lnTo>
                  <a:lnTo>
                    <a:pt x="44361" y="245960"/>
                  </a:lnTo>
                  <a:lnTo>
                    <a:pt x="41427" y="254228"/>
                  </a:lnTo>
                  <a:lnTo>
                    <a:pt x="35813" y="261607"/>
                  </a:lnTo>
                  <a:lnTo>
                    <a:pt x="33019" y="264274"/>
                  </a:lnTo>
                  <a:lnTo>
                    <a:pt x="37096" y="268477"/>
                  </a:lnTo>
                  <a:lnTo>
                    <a:pt x="39776" y="265810"/>
                  </a:lnTo>
                  <a:lnTo>
                    <a:pt x="46393" y="256908"/>
                  </a:lnTo>
                  <a:lnTo>
                    <a:pt x="49834" y="247116"/>
                  </a:lnTo>
                  <a:lnTo>
                    <a:pt x="53657" y="225361"/>
                  </a:lnTo>
                  <a:lnTo>
                    <a:pt x="73799" y="210858"/>
                  </a:lnTo>
                  <a:lnTo>
                    <a:pt x="98018" y="170675"/>
                  </a:lnTo>
                  <a:lnTo>
                    <a:pt x="104774" y="129463"/>
                  </a:lnTo>
                  <a:lnTo>
                    <a:pt x="105028" y="112420"/>
                  </a:lnTo>
                  <a:lnTo>
                    <a:pt x="104139" y="95262"/>
                  </a:lnTo>
                  <a:lnTo>
                    <a:pt x="102476" y="78473"/>
                  </a:lnTo>
                  <a:lnTo>
                    <a:pt x="98272" y="59651"/>
                  </a:lnTo>
                  <a:lnTo>
                    <a:pt x="92278" y="41211"/>
                  </a:lnTo>
                  <a:lnTo>
                    <a:pt x="86677" y="22631"/>
                  </a:lnTo>
                  <a:lnTo>
                    <a:pt x="83870" y="3809"/>
                  </a:lnTo>
                  <a:lnTo>
                    <a:pt x="83743" y="126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4272" y="2171700"/>
              <a:ext cx="86867" cy="1219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2392" y="2225040"/>
              <a:ext cx="137159" cy="685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6420" y="2164079"/>
              <a:ext cx="85343" cy="12039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003300" y="-109514"/>
            <a:ext cx="8687815" cy="121828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5085" marR="10795" indent="1125220">
              <a:lnSpc>
                <a:spcPts val="4500"/>
              </a:lnSpc>
              <a:spcBef>
                <a:spcPts val="500"/>
              </a:spcBef>
            </a:pPr>
            <a:r>
              <a:rPr lang="en-AU" spc="-20" dirty="0"/>
              <a:t>Braitling </a:t>
            </a:r>
            <a:r>
              <a:rPr spc="-20" dirty="0"/>
              <a:t>OSHC </a:t>
            </a:r>
            <a:r>
              <a:rPr spc="-145" dirty="0"/>
              <a:t>School</a:t>
            </a:r>
            <a:r>
              <a:rPr spc="-280" dirty="0"/>
              <a:t> </a:t>
            </a:r>
            <a:r>
              <a:rPr spc="-145" dirty="0"/>
              <a:t>Holiday</a:t>
            </a:r>
            <a:r>
              <a:rPr spc="-280" dirty="0"/>
              <a:t> </a:t>
            </a:r>
            <a:r>
              <a:rPr lang="en-AU" spc="-280" dirty="0"/>
              <a:t>  </a:t>
            </a:r>
            <a:r>
              <a:rPr spc="-135" dirty="0"/>
              <a:t>Program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36052" y="1446387"/>
            <a:ext cx="4136390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3200" b="1" spc="135" baseline="3968" dirty="0">
                <a:solidFill>
                  <a:srgbClr val="FFFFFF"/>
                </a:solidFill>
                <a:latin typeface="Arial Narrow"/>
                <a:cs typeface="Arial Narrow"/>
              </a:rPr>
              <a:t>20</a:t>
            </a:r>
            <a:r>
              <a:rPr sz="3150" b="1" spc="202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– 24</a:t>
            </a:r>
            <a:r>
              <a:rPr lang="en-US" sz="3150" b="1" spc="54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January 2025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072" y="1913591"/>
            <a:ext cx="4868545" cy="5651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bookings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email</a:t>
            </a:r>
            <a:r>
              <a:rPr sz="1200" spc="-7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:</a:t>
            </a:r>
            <a:r>
              <a:rPr sz="1200" spc="-16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 </a:t>
            </a:r>
            <a:r>
              <a:rPr lang="en-AU" sz="1200" b="1" u="sng" spc="-4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Braitling</a:t>
            </a:r>
            <a:r>
              <a:rPr sz="1200" b="1" u="sng" spc="-4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.</a:t>
            </a:r>
            <a:r>
              <a:rPr sz="1200" b="1" u="sng" spc="-40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oshc@ynt.org.au</a:t>
            </a:r>
            <a:endParaRPr sz="1200" dirty="0">
              <a:solidFill>
                <a:schemeClr val="accent6">
                  <a:lumMod val="40000"/>
                  <a:lumOff val="60000"/>
                </a:schemeClr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enrolments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visit: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oshc.nt.ymca.org.au/family-before-after-school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03162" y="3162299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29" y="378002"/>
                </a:lnTo>
                <a:lnTo>
                  <a:pt x="1698129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r>
              <a:rPr lang="en-US" sz="11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1100" dirty="0"/>
          </a:p>
        </p:txBody>
      </p:sp>
      <p:sp>
        <p:nvSpPr>
          <p:cNvPr id="57" name="object 57"/>
          <p:cNvSpPr txBox="1"/>
          <p:nvPr/>
        </p:nvSpPr>
        <p:spPr>
          <a:xfrm>
            <a:off x="5730564" y="3148577"/>
            <a:ext cx="12439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30480" indent="-15176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Thursday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January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23130" y="3169157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 txBox="1"/>
          <p:nvPr/>
        </p:nvSpPr>
        <p:spPr>
          <a:xfrm>
            <a:off x="3847454" y="3155527"/>
            <a:ext cx="1450340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Wednesday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 </a:t>
            </a: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September </a:t>
            </a: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endParaRPr lang="en-US" sz="1600" b="1" spc="-20" baseline="300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endParaRPr lang="en-US" sz="1200" b="1" spc="-20" baseline="300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931668" y="316077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2194010" y="3147505"/>
            <a:ext cx="1174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30480" indent="-116839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Tuesday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21</a:t>
            </a:r>
            <a:r>
              <a:rPr lang="en-US" sz="1200" b="1" spc="-4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 January</a:t>
            </a:r>
            <a:endParaRPr lang="en-US" sz="1200" b="1" spc="-2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1824" y="3108537"/>
            <a:ext cx="1698625" cy="47400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416700" y="3136644"/>
            <a:ext cx="11283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30480" indent="-939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Monday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20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January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017189" y="1332429"/>
            <a:ext cx="2418715" cy="1052830"/>
            <a:chOff x="7037070" y="1402841"/>
            <a:chExt cx="2418715" cy="1052830"/>
          </a:xfrm>
        </p:grpSpPr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37070" y="1402841"/>
              <a:ext cx="2418587" cy="10523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88960" y="1501902"/>
              <a:ext cx="1437741" cy="79705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7842" y="2215781"/>
              <a:ext cx="424535" cy="8317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961390" y="836676"/>
                  </a:moveTo>
                  <a:lnTo>
                    <a:pt x="384556" y="836676"/>
                  </a:lnTo>
                  <a:lnTo>
                    <a:pt x="672985" y="941260"/>
                  </a:lnTo>
                  <a:lnTo>
                    <a:pt x="961390" y="836676"/>
                  </a:lnTo>
                  <a:close/>
                </a:path>
                <a:path w="2307590" h="941705">
                  <a:moveTo>
                    <a:pt x="2167890" y="0"/>
                  </a:moveTo>
                  <a:lnTo>
                    <a:pt x="139446" y="0"/>
                  </a:lnTo>
                  <a:lnTo>
                    <a:pt x="95370" y="7109"/>
                  </a:lnTo>
                  <a:lnTo>
                    <a:pt x="57091" y="26905"/>
                  </a:lnTo>
                  <a:lnTo>
                    <a:pt x="26905" y="57091"/>
                  </a:lnTo>
                  <a:lnTo>
                    <a:pt x="7109" y="95370"/>
                  </a:lnTo>
                  <a:lnTo>
                    <a:pt x="0" y="139446"/>
                  </a:lnTo>
                  <a:lnTo>
                    <a:pt x="2" y="697230"/>
                  </a:lnTo>
                  <a:lnTo>
                    <a:pt x="7109" y="741298"/>
                  </a:lnTo>
                  <a:lnTo>
                    <a:pt x="26905" y="779581"/>
                  </a:lnTo>
                  <a:lnTo>
                    <a:pt x="57091" y="809769"/>
                  </a:lnTo>
                  <a:lnTo>
                    <a:pt x="95370" y="829566"/>
                  </a:lnTo>
                  <a:lnTo>
                    <a:pt x="139446" y="836676"/>
                  </a:lnTo>
                  <a:lnTo>
                    <a:pt x="2167890" y="836676"/>
                  </a:lnTo>
                  <a:lnTo>
                    <a:pt x="2211965" y="829566"/>
                  </a:lnTo>
                  <a:lnTo>
                    <a:pt x="2250244" y="809769"/>
                  </a:lnTo>
                  <a:lnTo>
                    <a:pt x="2280430" y="779581"/>
                  </a:lnTo>
                  <a:lnTo>
                    <a:pt x="2300226" y="741298"/>
                  </a:lnTo>
                  <a:lnTo>
                    <a:pt x="2307333" y="697230"/>
                  </a:lnTo>
                  <a:lnTo>
                    <a:pt x="2307336" y="139446"/>
                  </a:lnTo>
                  <a:lnTo>
                    <a:pt x="2300226" y="95370"/>
                  </a:lnTo>
                  <a:lnTo>
                    <a:pt x="2280430" y="57091"/>
                  </a:lnTo>
                  <a:lnTo>
                    <a:pt x="2250244" y="26905"/>
                  </a:lnTo>
                  <a:lnTo>
                    <a:pt x="2211965" y="7109"/>
                  </a:lnTo>
                  <a:lnTo>
                    <a:pt x="2167890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0" y="139446"/>
                  </a:moveTo>
                  <a:lnTo>
                    <a:pt x="7109" y="95370"/>
                  </a:lnTo>
                  <a:lnTo>
                    <a:pt x="26905" y="57091"/>
                  </a:lnTo>
                  <a:lnTo>
                    <a:pt x="57091" y="26905"/>
                  </a:lnTo>
                  <a:lnTo>
                    <a:pt x="95370" y="7109"/>
                  </a:lnTo>
                  <a:lnTo>
                    <a:pt x="139446" y="0"/>
                  </a:lnTo>
                  <a:lnTo>
                    <a:pt x="384556" y="0"/>
                  </a:lnTo>
                  <a:lnTo>
                    <a:pt x="961390" y="0"/>
                  </a:lnTo>
                  <a:lnTo>
                    <a:pt x="2167890" y="0"/>
                  </a:lnTo>
                  <a:lnTo>
                    <a:pt x="2211965" y="7109"/>
                  </a:lnTo>
                  <a:lnTo>
                    <a:pt x="2250244" y="26905"/>
                  </a:lnTo>
                  <a:lnTo>
                    <a:pt x="2280430" y="57091"/>
                  </a:lnTo>
                  <a:lnTo>
                    <a:pt x="2300226" y="95370"/>
                  </a:lnTo>
                  <a:lnTo>
                    <a:pt x="2307336" y="139446"/>
                  </a:lnTo>
                  <a:lnTo>
                    <a:pt x="2307336" y="488061"/>
                  </a:lnTo>
                  <a:lnTo>
                    <a:pt x="2307336" y="697230"/>
                  </a:lnTo>
                  <a:lnTo>
                    <a:pt x="2300226" y="741298"/>
                  </a:lnTo>
                  <a:lnTo>
                    <a:pt x="2280430" y="779581"/>
                  </a:lnTo>
                  <a:lnTo>
                    <a:pt x="2250244" y="809769"/>
                  </a:lnTo>
                  <a:lnTo>
                    <a:pt x="2211965" y="829566"/>
                  </a:lnTo>
                  <a:lnTo>
                    <a:pt x="2167890" y="836676"/>
                  </a:lnTo>
                  <a:lnTo>
                    <a:pt x="961390" y="836676"/>
                  </a:lnTo>
                  <a:lnTo>
                    <a:pt x="672985" y="941260"/>
                  </a:lnTo>
                  <a:lnTo>
                    <a:pt x="384556" y="836676"/>
                  </a:lnTo>
                  <a:lnTo>
                    <a:pt x="139446" y="836676"/>
                  </a:lnTo>
                  <a:lnTo>
                    <a:pt x="95370" y="829566"/>
                  </a:lnTo>
                  <a:lnTo>
                    <a:pt x="57091" y="809769"/>
                  </a:lnTo>
                  <a:lnTo>
                    <a:pt x="26905" y="779581"/>
                  </a:lnTo>
                  <a:lnTo>
                    <a:pt x="7109" y="741298"/>
                  </a:lnTo>
                  <a:lnTo>
                    <a:pt x="0" y="697217"/>
                  </a:lnTo>
                  <a:lnTo>
                    <a:pt x="0" y="48806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74"/>
          <p:cNvSpPr/>
          <p:nvPr/>
        </p:nvSpPr>
        <p:spPr>
          <a:xfrm>
            <a:off x="7285480" y="315315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 txBox="1"/>
          <p:nvPr/>
        </p:nvSpPr>
        <p:spPr>
          <a:xfrm>
            <a:off x="7623477" y="3139801"/>
            <a:ext cx="1022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30480" indent="-4064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Friday 24</a:t>
            </a:r>
            <a:r>
              <a:rPr lang="en-US" sz="1200" b="1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 January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941607" y="4621950"/>
            <a:ext cx="1698625" cy="21332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dirty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Can you Dance?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dirty="0">
                <a:latin typeface="Verdana"/>
                <a:cs typeface="Verdana"/>
              </a:rPr>
              <a:t>Bring along your dancing shoes for a day of just Dance.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dirty="0">
                <a:latin typeface="Verdana"/>
                <a:cs typeface="Verdana"/>
              </a:rPr>
              <a:t>We will have a special Dance teacher coming in today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Time:-2.00pm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xfrm>
            <a:off x="511810" y="6518640"/>
            <a:ext cx="76835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</a:t>
            </a:r>
            <a:r>
              <a:rPr lang="en-US" dirty="0">
                <a:solidFill>
                  <a:srgbClr val="000000"/>
                </a:solidFill>
              </a:rPr>
              <a:t> 90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7392111" y="4568536"/>
            <a:ext cx="1542730" cy="22704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AU" sz="900" b="1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latin typeface="Verdana"/>
                <a:cs typeface="Verdana"/>
              </a:rPr>
              <a:t> 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b="1" dirty="0">
                <a:solidFill>
                  <a:srgbClr val="7030A0"/>
                </a:solidFill>
                <a:latin typeface="Verdana"/>
                <a:cs typeface="Verdana"/>
              </a:rPr>
              <a:t>PJ and PIE DAY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100" dirty="0">
              <a:solidFill>
                <a:schemeClr val="tx1"/>
              </a:solidFill>
              <a:latin typeface="Roboto" panose="02000000000000000000" pitchFamily="2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cs typeface="Verdana"/>
              </a:rPr>
              <a:t>Do you love wearing your PJ’S? coz we do!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cs typeface="Verdana"/>
              </a:rPr>
              <a:t>So, slip out of bed and straight to vacation care in your PJ’S and enjoy a yummy hot pie or Lunch. </a:t>
            </a:r>
            <a:endParaRPr lang="en-US" sz="1100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05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50" b="1" dirty="0">
                <a:solidFill>
                  <a:srgbClr val="7030A0"/>
                </a:solidFill>
                <a:latin typeface="Verdana"/>
                <a:cs typeface="Verdana"/>
              </a:rPr>
              <a:t>Time:-10:30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latin typeface="Verdana"/>
                <a:cs typeface="Verdana"/>
              </a:rPr>
              <a:t>   </a:t>
            </a:r>
            <a:r>
              <a:rPr lang="en-US" sz="900" b="1" dirty="0">
                <a:latin typeface="Verdana"/>
                <a:cs typeface="Verdana"/>
              </a:rPr>
              <a:t>$ 80  </a:t>
            </a:r>
            <a:r>
              <a:rPr lang="en-US" sz="900" b="1" dirty="0">
                <a:solidFill>
                  <a:srgbClr val="FFC000"/>
                </a:solidFill>
                <a:latin typeface="Verdana"/>
                <a:cs typeface="Verdana"/>
              </a:rPr>
              <a:t>AMBER </a:t>
            </a:r>
            <a:endParaRPr lang="en-AU" sz="900" b="1" dirty="0">
              <a:solidFill>
                <a:srgbClr val="FFC000"/>
              </a:solidFill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953097" y="6656021"/>
            <a:ext cx="85378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US" sz="900" b="1" dirty="0">
                <a:latin typeface="Verdana"/>
                <a:cs typeface="Verdana"/>
              </a:rPr>
              <a:t> 95 </a:t>
            </a:r>
            <a:r>
              <a:rPr sz="900" b="1" spc="-65" dirty="0">
                <a:solidFill>
                  <a:srgbClr val="00AF50"/>
                </a:solidFill>
                <a:latin typeface="Verdana"/>
                <a:cs typeface="Verdana"/>
              </a:rPr>
              <a:t>GREEN</a:t>
            </a:r>
            <a:endParaRPr sz="900" dirty="0">
              <a:latin typeface="Verdana"/>
              <a:cs typeface="Verdana"/>
            </a:endParaRPr>
          </a:p>
        </p:txBody>
      </p:sp>
      <p:pic>
        <p:nvPicPr>
          <p:cNvPr id="95" name="object 76">
            <a:extLst>
              <a:ext uri="{FF2B5EF4-FFF2-40B4-BE49-F238E27FC236}">
                <a16:creationId xmlns:a16="http://schemas.microsoft.com/office/drawing/2014/main" id="{2C7B40C9-3458-829A-E3AC-3DFD1024EDF2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56134" y="462371"/>
            <a:ext cx="1204345" cy="90511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306305" y="1908047"/>
            <a:ext cx="3597275" cy="1132840"/>
            <a:chOff x="6306305" y="1908047"/>
            <a:chExt cx="3597275" cy="1132840"/>
          </a:xfrm>
        </p:grpSpPr>
        <p:sp>
          <p:nvSpPr>
            <p:cNvPr id="25" name="object 25"/>
            <p:cNvSpPr/>
            <p:nvPr/>
          </p:nvSpPr>
          <p:spPr>
            <a:xfrm>
              <a:off x="6332221" y="1908047"/>
              <a:ext cx="816610" cy="695960"/>
            </a:xfrm>
            <a:custGeom>
              <a:avLst/>
              <a:gdLst/>
              <a:ahLst/>
              <a:cxnLst/>
              <a:rect l="l" t="t" r="r" b="b"/>
              <a:pathLst>
                <a:path w="816609" h="695960">
                  <a:moveTo>
                    <a:pt x="377647" y="0"/>
                  </a:moveTo>
                  <a:lnTo>
                    <a:pt x="310362" y="3302"/>
                  </a:lnTo>
                  <a:lnTo>
                    <a:pt x="245757" y="15227"/>
                  </a:lnTo>
                  <a:lnTo>
                    <a:pt x="174155" y="42659"/>
                  </a:lnTo>
                  <a:lnTo>
                    <a:pt x="119316" y="80238"/>
                  </a:lnTo>
                  <a:lnTo>
                    <a:pt x="76923" y="127457"/>
                  </a:lnTo>
                  <a:lnTo>
                    <a:pt x="45313" y="182435"/>
                  </a:lnTo>
                  <a:lnTo>
                    <a:pt x="22974" y="243370"/>
                  </a:lnTo>
                  <a:lnTo>
                    <a:pt x="7873" y="308749"/>
                  </a:lnTo>
                  <a:lnTo>
                    <a:pt x="0" y="374764"/>
                  </a:lnTo>
                  <a:lnTo>
                    <a:pt x="1142" y="406501"/>
                  </a:lnTo>
                  <a:lnTo>
                    <a:pt x="13830" y="467817"/>
                  </a:lnTo>
                  <a:lnTo>
                    <a:pt x="39090" y="525081"/>
                  </a:lnTo>
                  <a:lnTo>
                    <a:pt x="75145" y="576618"/>
                  </a:lnTo>
                  <a:lnTo>
                    <a:pt x="120459" y="620674"/>
                  </a:lnTo>
                  <a:lnTo>
                    <a:pt x="173520" y="655967"/>
                  </a:lnTo>
                  <a:lnTo>
                    <a:pt x="232676" y="680593"/>
                  </a:lnTo>
                  <a:lnTo>
                    <a:pt x="296532" y="693166"/>
                  </a:lnTo>
                  <a:lnTo>
                    <a:pt x="360768" y="695706"/>
                  </a:lnTo>
                  <a:lnTo>
                    <a:pt x="393509" y="695325"/>
                  </a:lnTo>
                  <a:lnTo>
                    <a:pt x="459143" y="690499"/>
                  </a:lnTo>
                  <a:lnTo>
                    <a:pt x="523760" y="679831"/>
                  </a:lnTo>
                  <a:lnTo>
                    <a:pt x="585698" y="662317"/>
                  </a:lnTo>
                  <a:lnTo>
                    <a:pt x="643458" y="637057"/>
                  </a:lnTo>
                  <a:lnTo>
                    <a:pt x="699058" y="600367"/>
                  </a:lnTo>
                  <a:lnTo>
                    <a:pt x="746023" y="552754"/>
                  </a:lnTo>
                  <a:lnTo>
                    <a:pt x="782459" y="492836"/>
                  </a:lnTo>
                  <a:lnTo>
                    <a:pt x="805560" y="428345"/>
                  </a:lnTo>
                  <a:lnTo>
                    <a:pt x="815975" y="361696"/>
                  </a:lnTo>
                  <a:lnTo>
                    <a:pt x="816355" y="328434"/>
                  </a:lnTo>
                  <a:lnTo>
                    <a:pt x="813561" y="295414"/>
                  </a:lnTo>
                  <a:lnTo>
                    <a:pt x="798448" y="231686"/>
                  </a:lnTo>
                  <a:lnTo>
                    <a:pt x="770788" y="172529"/>
                  </a:lnTo>
                  <a:lnTo>
                    <a:pt x="730669" y="120357"/>
                  </a:lnTo>
                  <a:lnTo>
                    <a:pt x="688657" y="84416"/>
                  </a:lnTo>
                  <a:lnTo>
                    <a:pt x="638505" y="55854"/>
                  </a:lnTo>
                  <a:lnTo>
                    <a:pt x="577964" y="33388"/>
                  </a:lnTo>
                  <a:lnTo>
                    <a:pt x="513092" y="15989"/>
                  </a:lnTo>
                  <a:lnTo>
                    <a:pt x="445808" y="4572"/>
                  </a:lnTo>
                  <a:lnTo>
                    <a:pt x="377647" y="0"/>
                  </a:lnTo>
                  <a:close/>
                </a:path>
              </a:pathLst>
            </a:custGeom>
            <a:solidFill>
              <a:srgbClr val="00C0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6299" y="2324099"/>
              <a:ext cx="299720" cy="530225"/>
            </a:xfrm>
            <a:custGeom>
              <a:avLst/>
              <a:gdLst/>
              <a:ahLst/>
              <a:cxnLst/>
              <a:rect l="l" t="t" r="r" b="b"/>
              <a:pathLst>
                <a:path w="299720" h="530225">
                  <a:moveTo>
                    <a:pt x="154635" y="240982"/>
                  </a:moveTo>
                  <a:lnTo>
                    <a:pt x="149936" y="237299"/>
                  </a:lnTo>
                  <a:lnTo>
                    <a:pt x="147256" y="239839"/>
                  </a:lnTo>
                  <a:lnTo>
                    <a:pt x="139369" y="244157"/>
                  </a:lnTo>
                  <a:lnTo>
                    <a:pt x="130733" y="244538"/>
                  </a:lnTo>
                  <a:lnTo>
                    <a:pt x="122212" y="241871"/>
                  </a:lnTo>
                  <a:lnTo>
                    <a:pt x="114579" y="236791"/>
                  </a:lnTo>
                  <a:lnTo>
                    <a:pt x="119532" y="236664"/>
                  </a:lnTo>
                  <a:lnTo>
                    <a:pt x="124371" y="235775"/>
                  </a:lnTo>
                  <a:lnTo>
                    <a:pt x="141414" y="213156"/>
                  </a:lnTo>
                  <a:lnTo>
                    <a:pt x="141287" y="202742"/>
                  </a:lnTo>
                  <a:lnTo>
                    <a:pt x="135305" y="203377"/>
                  </a:lnTo>
                  <a:lnTo>
                    <a:pt x="135559" y="207187"/>
                  </a:lnTo>
                  <a:lnTo>
                    <a:pt x="135432" y="212648"/>
                  </a:lnTo>
                  <a:lnTo>
                    <a:pt x="115595" y="231076"/>
                  </a:lnTo>
                  <a:lnTo>
                    <a:pt x="110896" y="230695"/>
                  </a:lnTo>
                  <a:lnTo>
                    <a:pt x="109867" y="229679"/>
                  </a:lnTo>
                  <a:lnTo>
                    <a:pt x="49466" y="207949"/>
                  </a:lnTo>
                  <a:lnTo>
                    <a:pt x="18948" y="157772"/>
                  </a:lnTo>
                  <a:lnTo>
                    <a:pt x="8521" y="118783"/>
                  </a:lnTo>
                  <a:lnTo>
                    <a:pt x="6108" y="98831"/>
                  </a:lnTo>
                  <a:lnTo>
                    <a:pt x="6489" y="78638"/>
                  </a:lnTo>
                  <a:lnTo>
                    <a:pt x="10299" y="59334"/>
                  </a:lnTo>
                  <a:lnTo>
                    <a:pt x="16662" y="40398"/>
                  </a:lnTo>
                  <a:lnTo>
                    <a:pt x="33197" y="0"/>
                  </a:lnTo>
                  <a:lnTo>
                    <a:pt x="10566" y="40652"/>
                  </a:lnTo>
                  <a:lnTo>
                    <a:pt x="127" y="81813"/>
                  </a:lnTo>
                  <a:lnTo>
                    <a:pt x="0" y="102514"/>
                  </a:lnTo>
                  <a:lnTo>
                    <a:pt x="3060" y="123101"/>
                  </a:lnTo>
                  <a:lnTo>
                    <a:pt x="14503" y="163245"/>
                  </a:lnTo>
                  <a:lnTo>
                    <a:pt x="45656" y="212394"/>
                  </a:lnTo>
                  <a:lnTo>
                    <a:pt x="102755" y="234505"/>
                  </a:lnTo>
                  <a:lnTo>
                    <a:pt x="103644" y="248221"/>
                  </a:lnTo>
                  <a:lnTo>
                    <a:pt x="107200" y="261175"/>
                  </a:lnTo>
                  <a:lnTo>
                    <a:pt x="114452" y="272110"/>
                  </a:lnTo>
                  <a:lnTo>
                    <a:pt x="126276" y="279857"/>
                  </a:lnTo>
                  <a:lnTo>
                    <a:pt x="129844" y="281381"/>
                  </a:lnTo>
                  <a:lnTo>
                    <a:pt x="132257" y="276047"/>
                  </a:lnTo>
                  <a:lnTo>
                    <a:pt x="128689" y="274650"/>
                  </a:lnTo>
                  <a:lnTo>
                    <a:pt x="119278" y="268554"/>
                  </a:lnTo>
                  <a:lnTo>
                    <a:pt x="113309" y="260159"/>
                  </a:lnTo>
                  <a:lnTo>
                    <a:pt x="109867" y="250253"/>
                  </a:lnTo>
                  <a:lnTo>
                    <a:pt x="108724" y="239458"/>
                  </a:lnTo>
                  <a:lnTo>
                    <a:pt x="118516" y="246570"/>
                  </a:lnTo>
                  <a:lnTo>
                    <a:pt x="129844" y="250126"/>
                  </a:lnTo>
                  <a:lnTo>
                    <a:pt x="141287" y="249491"/>
                  </a:lnTo>
                  <a:lnTo>
                    <a:pt x="151841" y="243522"/>
                  </a:lnTo>
                  <a:lnTo>
                    <a:pt x="154635" y="240982"/>
                  </a:lnTo>
                  <a:close/>
                </a:path>
                <a:path w="299720" h="530225">
                  <a:moveTo>
                    <a:pt x="299097" y="258254"/>
                  </a:moveTo>
                  <a:lnTo>
                    <a:pt x="289166" y="297002"/>
                  </a:lnTo>
                  <a:lnTo>
                    <a:pt x="284327" y="365848"/>
                  </a:lnTo>
                  <a:lnTo>
                    <a:pt x="277482" y="499110"/>
                  </a:lnTo>
                  <a:lnTo>
                    <a:pt x="239585" y="503174"/>
                  </a:lnTo>
                  <a:lnTo>
                    <a:pt x="200152" y="520065"/>
                  </a:lnTo>
                  <a:lnTo>
                    <a:pt x="196735" y="522732"/>
                  </a:lnTo>
                  <a:lnTo>
                    <a:pt x="198374" y="530225"/>
                  </a:lnTo>
                  <a:lnTo>
                    <a:pt x="202069" y="527558"/>
                  </a:lnTo>
                  <a:lnTo>
                    <a:pt x="221018" y="516890"/>
                  </a:lnTo>
                  <a:lnTo>
                    <a:pt x="240728" y="511175"/>
                  </a:lnTo>
                  <a:lnTo>
                    <a:pt x="260553" y="508508"/>
                  </a:lnTo>
                  <a:lnTo>
                    <a:pt x="282308" y="506984"/>
                  </a:lnTo>
                  <a:lnTo>
                    <a:pt x="283197" y="504444"/>
                  </a:lnTo>
                  <a:lnTo>
                    <a:pt x="285242" y="468236"/>
                  </a:lnTo>
                  <a:lnTo>
                    <a:pt x="288544" y="400024"/>
                  </a:lnTo>
                  <a:lnTo>
                    <a:pt x="292608" y="331419"/>
                  </a:lnTo>
                  <a:lnTo>
                    <a:pt x="295160" y="297637"/>
                  </a:lnTo>
                  <a:lnTo>
                    <a:pt x="299097" y="258254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97052" y="2578607"/>
              <a:ext cx="68567" cy="2118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04307" y="2366771"/>
              <a:ext cx="127635" cy="259079"/>
            </a:xfrm>
            <a:custGeom>
              <a:avLst/>
              <a:gdLst/>
              <a:ahLst/>
              <a:cxnLst/>
              <a:rect l="l" t="t" r="r" b="b"/>
              <a:pathLst>
                <a:path w="127634" h="259080">
                  <a:moveTo>
                    <a:pt x="113195" y="0"/>
                  </a:moveTo>
                  <a:lnTo>
                    <a:pt x="112814" y="3682"/>
                  </a:lnTo>
                  <a:lnTo>
                    <a:pt x="112687" y="16383"/>
                  </a:lnTo>
                  <a:lnTo>
                    <a:pt x="114465" y="28956"/>
                  </a:lnTo>
                  <a:lnTo>
                    <a:pt x="116992" y="41402"/>
                  </a:lnTo>
                  <a:lnTo>
                    <a:pt x="119151" y="53975"/>
                  </a:lnTo>
                  <a:lnTo>
                    <a:pt x="120535" y="72390"/>
                  </a:lnTo>
                  <a:lnTo>
                    <a:pt x="120408" y="90551"/>
                  </a:lnTo>
                  <a:lnTo>
                    <a:pt x="119024" y="108712"/>
                  </a:lnTo>
                  <a:lnTo>
                    <a:pt x="110032" y="154178"/>
                  </a:lnTo>
                  <a:lnTo>
                    <a:pt x="98247" y="178562"/>
                  </a:lnTo>
                  <a:lnTo>
                    <a:pt x="80403" y="198501"/>
                  </a:lnTo>
                  <a:lnTo>
                    <a:pt x="55702" y="212471"/>
                  </a:lnTo>
                  <a:lnTo>
                    <a:pt x="55079" y="211963"/>
                  </a:lnTo>
                  <a:lnTo>
                    <a:pt x="54063" y="211709"/>
                  </a:lnTo>
                  <a:lnTo>
                    <a:pt x="26962" y="192278"/>
                  </a:lnTo>
                  <a:lnTo>
                    <a:pt x="24307" y="177927"/>
                  </a:lnTo>
                  <a:lnTo>
                    <a:pt x="18351" y="178562"/>
                  </a:lnTo>
                  <a:lnTo>
                    <a:pt x="33680" y="210565"/>
                  </a:lnTo>
                  <a:lnTo>
                    <a:pt x="43421" y="216154"/>
                  </a:lnTo>
                  <a:lnTo>
                    <a:pt x="34061" y="218313"/>
                  </a:lnTo>
                  <a:lnTo>
                    <a:pt x="24561" y="219075"/>
                  </a:lnTo>
                  <a:lnTo>
                    <a:pt x="14808" y="218694"/>
                  </a:lnTo>
                  <a:lnTo>
                    <a:pt x="4800" y="217551"/>
                  </a:lnTo>
                  <a:lnTo>
                    <a:pt x="1003" y="216915"/>
                  </a:lnTo>
                  <a:lnTo>
                    <a:pt x="0" y="222631"/>
                  </a:lnTo>
                  <a:lnTo>
                    <a:pt x="15697" y="224536"/>
                  </a:lnTo>
                  <a:lnTo>
                    <a:pt x="27216" y="224790"/>
                  </a:lnTo>
                  <a:lnTo>
                    <a:pt x="38481" y="223393"/>
                  </a:lnTo>
                  <a:lnTo>
                    <a:pt x="49631" y="220218"/>
                  </a:lnTo>
                  <a:lnTo>
                    <a:pt x="46977" y="228854"/>
                  </a:lnTo>
                  <a:lnTo>
                    <a:pt x="44056" y="237363"/>
                  </a:lnTo>
                  <a:lnTo>
                    <a:pt x="39878" y="245110"/>
                  </a:lnTo>
                  <a:lnTo>
                    <a:pt x="33045" y="251714"/>
                  </a:lnTo>
                  <a:lnTo>
                    <a:pt x="29883" y="253872"/>
                  </a:lnTo>
                  <a:lnTo>
                    <a:pt x="33426" y="258572"/>
                  </a:lnTo>
                  <a:lnTo>
                    <a:pt x="36588" y="256413"/>
                  </a:lnTo>
                  <a:lnTo>
                    <a:pt x="44691" y="248539"/>
                  </a:lnTo>
                  <a:lnTo>
                    <a:pt x="49504" y="239395"/>
                  </a:lnTo>
                  <a:lnTo>
                    <a:pt x="56464" y="218440"/>
                  </a:lnTo>
                  <a:lnTo>
                    <a:pt x="79133" y="207010"/>
                  </a:lnTo>
                  <a:lnTo>
                    <a:pt x="109524" y="170815"/>
                  </a:lnTo>
                  <a:lnTo>
                    <a:pt x="122313" y="131191"/>
                  </a:lnTo>
                  <a:lnTo>
                    <a:pt x="126492" y="97536"/>
                  </a:lnTo>
                  <a:lnTo>
                    <a:pt x="127254" y="80645"/>
                  </a:lnTo>
                  <a:lnTo>
                    <a:pt x="125603" y="61594"/>
                  </a:lnTo>
                  <a:lnTo>
                    <a:pt x="122059" y="42545"/>
                  </a:lnTo>
                  <a:lnTo>
                    <a:pt x="119024" y="23495"/>
                  </a:lnTo>
                  <a:lnTo>
                    <a:pt x="118770" y="4572"/>
                  </a:lnTo>
                  <a:lnTo>
                    <a:pt x="119151" y="889"/>
                  </a:lnTo>
                  <a:lnTo>
                    <a:pt x="113195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0340" y="2045220"/>
              <a:ext cx="403860" cy="51435"/>
            </a:xfrm>
            <a:custGeom>
              <a:avLst/>
              <a:gdLst/>
              <a:ahLst/>
              <a:cxnLst/>
              <a:rect l="l" t="t" r="r" b="b"/>
              <a:pathLst>
                <a:path w="403859" h="51435">
                  <a:moveTo>
                    <a:pt x="40386" y="21678"/>
                  </a:moveTo>
                  <a:lnTo>
                    <a:pt x="21209" y="0"/>
                  </a:lnTo>
                  <a:lnTo>
                    <a:pt x="16002" y="1003"/>
                  </a:lnTo>
                  <a:lnTo>
                    <a:pt x="8255" y="5041"/>
                  </a:lnTo>
                  <a:lnTo>
                    <a:pt x="3683" y="11214"/>
                  </a:lnTo>
                  <a:lnTo>
                    <a:pt x="2654" y="13614"/>
                  </a:lnTo>
                  <a:lnTo>
                    <a:pt x="1778" y="14998"/>
                  </a:lnTo>
                  <a:lnTo>
                    <a:pt x="1130" y="16510"/>
                  </a:lnTo>
                  <a:lnTo>
                    <a:pt x="762" y="18021"/>
                  </a:lnTo>
                  <a:lnTo>
                    <a:pt x="0" y="23190"/>
                  </a:lnTo>
                  <a:lnTo>
                    <a:pt x="635" y="28359"/>
                  </a:lnTo>
                  <a:lnTo>
                    <a:pt x="2413" y="33147"/>
                  </a:lnTo>
                  <a:lnTo>
                    <a:pt x="5334" y="37312"/>
                  </a:lnTo>
                  <a:lnTo>
                    <a:pt x="9131" y="41338"/>
                  </a:lnTo>
                  <a:lnTo>
                    <a:pt x="14605" y="43865"/>
                  </a:lnTo>
                  <a:lnTo>
                    <a:pt x="20180" y="43738"/>
                  </a:lnTo>
                  <a:lnTo>
                    <a:pt x="28181" y="41846"/>
                  </a:lnTo>
                  <a:lnTo>
                    <a:pt x="34798" y="37058"/>
                  </a:lnTo>
                  <a:lnTo>
                    <a:pt x="39116" y="29997"/>
                  </a:lnTo>
                  <a:lnTo>
                    <a:pt x="40386" y="21678"/>
                  </a:lnTo>
                  <a:close/>
                </a:path>
                <a:path w="403859" h="51435">
                  <a:moveTo>
                    <a:pt x="403606" y="32258"/>
                  </a:moveTo>
                  <a:lnTo>
                    <a:pt x="389382" y="8432"/>
                  </a:lnTo>
                  <a:lnTo>
                    <a:pt x="384937" y="7556"/>
                  </a:lnTo>
                  <a:lnTo>
                    <a:pt x="376682" y="8559"/>
                  </a:lnTo>
                  <a:lnTo>
                    <a:pt x="372999" y="10198"/>
                  </a:lnTo>
                  <a:lnTo>
                    <a:pt x="369189" y="13855"/>
                  </a:lnTo>
                  <a:lnTo>
                    <a:pt x="367157" y="16751"/>
                  </a:lnTo>
                  <a:lnTo>
                    <a:pt x="364109" y="20027"/>
                  </a:lnTo>
                  <a:lnTo>
                    <a:pt x="362331" y="24193"/>
                  </a:lnTo>
                  <a:lnTo>
                    <a:pt x="361823" y="32766"/>
                  </a:lnTo>
                  <a:lnTo>
                    <a:pt x="363093" y="36537"/>
                  </a:lnTo>
                  <a:lnTo>
                    <a:pt x="385064" y="51041"/>
                  </a:lnTo>
                  <a:lnTo>
                    <a:pt x="393446" y="48641"/>
                  </a:lnTo>
                  <a:lnTo>
                    <a:pt x="398272" y="45364"/>
                  </a:lnTo>
                  <a:lnTo>
                    <a:pt x="401066" y="40322"/>
                  </a:lnTo>
                  <a:lnTo>
                    <a:pt x="403606" y="32258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2614" y="2139694"/>
              <a:ext cx="464820" cy="318135"/>
            </a:xfrm>
            <a:custGeom>
              <a:avLst/>
              <a:gdLst/>
              <a:ahLst/>
              <a:cxnLst/>
              <a:rect l="l" t="t" r="r" b="b"/>
              <a:pathLst>
                <a:path w="464820" h="318135">
                  <a:moveTo>
                    <a:pt x="148589" y="126"/>
                  </a:moveTo>
                  <a:lnTo>
                    <a:pt x="116712" y="0"/>
                  </a:lnTo>
                  <a:lnTo>
                    <a:pt x="57911" y="16243"/>
                  </a:lnTo>
                  <a:lnTo>
                    <a:pt x="15239" y="58623"/>
                  </a:lnTo>
                  <a:lnTo>
                    <a:pt x="0" y="118529"/>
                  </a:lnTo>
                  <a:lnTo>
                    <a:pt x="2539" y="149745"/>
                  </a:lnTo>
                  <a:lnTo>
                    <a:pt x="24129" y="209638"/>
                  </a:lnTo>
                  <a:lnTo>
                    <a:pt x="62102" y="260781"/>
                  </a:lnTo>
                  <a:lnTo>
                    <a:pt x="115188" y="298716"/>
                  </a:lnTo>
                  <a:lnTo>
                    <a:pt x="179577" y="316864"/>
                  </a:lnTo>
                  <a:lnTo>
                    <a:pt x="212851" y="318134"/>
                  </a:lnTo>
                  <a:lnTo>
                    <a:pt x="246506" y="315086"/>
                  </a:lnTo>
                  <a:lnTo>
                    <a:pt x="312673" y="298208"/>
                  </a:lnTo>
                  <a:lnTo>
                    <a:pt x="373125" y="270675"/>
                  </a:lnTo>
                  <a:lnTo>
                    <a:pt x="424179" y="231089"/>
                  </a:lnTo>
                  <a:lnTo>
                    <a:pt x="457199" y="174993"/>
                  </a:lnTo>
                  <a:lnTo>
                    <a:pt x="464565" y="107099"/>
                  </a:lnTo>
                  <a:lnTo>
                    <a:pt x="457707" y="74612"/>
                  </a:lnTo>
                  <a:lnTo>
                    <a:pt x="416813" y="23228"/>
                  </a:lnTo>
                  <a:lnTo>
                    <a:pt x="351154" y="9512"/>
                  </a:lnTo>
                  <a:lnTo>
                    <a:pt x="289686" y="14465"/>
                  </a:lnTo>
                  <a:lnTo>
                    <a:pt x="269112" y="15481"/>
                  </a:lnTo>
                  <a:lnTo>
                    <a:pt x="247649" y="15354"/>
                  </a:lnTo>
                  <a:lnTo>
                    <a:pt x="226694" y="13576"/>
                  </a:lnTo>
                  <a:lnTo>
                    <a:pt x="205866" y="10274"/>
                  </a:lnTo>
                  <a:lnTo>
                    <a:pt x="183260" y="4952"/>
                  </a:lnTo>
                  <a:lnTo>
                    <a:pt x="180339" y="4825"/>
                  </a:lnTo>
                  <a:lnTo>
                    <a:pt x="148589" y="1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589776" y="2226563"/>
              <a:ext cx="318135" cy="231140"/>
            </a:xfrm>
            <a:custGeom>
              <a:avLst/>
              <a:gdLst/>
              <a:ahLst/>
              <a:cxnLst/>
              <a:rect l="l" t="t" r="r" b="b"/>
              <a:pathLst>
                <a:path w="318134" h="231139">
                  <a:moveTo>
                    <a:pt x="94157" y="0"/>
                  </a:moveTo>
                  <a:lnTo>
                    <a:pt x="57480" y="1397"/>
                  </a:lnTo>
                  <a:lnTo>
                    <a:pt x="27660" y="15481"/>
                  </a:lnTo>
                  <a:lnTo>
                    <a:pt x="6222" y="39979"/>
                  </a:lnTo>
                  <a:lnTo>
                    <a:pt x="0" y="75907"/>
                  </a:lnTo>
                  <a:lnTo>
                    <a:pt x="2158" y="94691"/>
                  </a:lnTo>
                  <a:lnTo>
                    <a:pt x="6349" y="112077"/>
                  </a:lnTo>
                  <a:lnTo>
                    <a:pt x="12687" y="130225"/>
                  </a:lnTo>
                  <a:lnTo>
                    <a:pt x="19926" y="148005"/>
                  </a:lnTo>
                  <a:lnTo>
                    <a:pt x="26517" y="165900"/>
                  </a:lnTo>
                  <a:lnTo>
                    <a:pt x="31089" y="184429"/>
                  </a:lnTo>
                  <a:lnTo>
                    <a:pt x="31978" y="196240"/>
                  </a:lnTo>
                  <a:lnTo>
                    <a:pt x="31089" y="207149"/>
                  </a:lnTo>
                  <a:lnTo>
                    <a:pt x="28422" y="217436"/>
                  </a:lnTo>
                  <a:lnTo>
                    <a:pt x="24104" y="227203"/>
                  </a:lnTo>
                  <a:lnTo>
                    <a:pt x="55333" y="231140"/>
                  </a:lnTo>
                  <a:lnTo>
                    <a:pt x="118783" y="227203"/>
                  </a:lnTo>
                  <a:lnTo>
                    <a:pt x="180962" y="210578"/>
                  </a:lnTo>
                  <a:lnTo>
                    <a:pt x="240347" y="183921"/>
                  </a:lnTo>
                  <a:lnTo>
                    <a:pt x="292379" y="144195"/>
                  </a:lnTo>
                  <a:lnTo>
                    <a:pt x="318134" y="107124"/>
                  </a:lnTo>
                  <a:lnTo>
                    <a:pt x="300875" y="117030"/>
                  </a:lnTo>
                  <a:lnTo>
                    <a:pt x="281711" y="118808"/>
                  </a:lnTo>
                  <a:lnTo>
                    <a:pt x="242760" y="108394"/>
                  </a:lnTo>
                  <a:lnTo>
                    <a:pt x="208749" y="87579"/>
                  </a:lnTo>
                  <a:lnTo>
                    <a:pt x="180454" y="59651"/>
                  </a:lnTo>
                  <a:lnTo>
                    <a:pt x="155193" y="34264"/>
                  </a:lnTo>
                  <a:lnTo>
                    <a:pt x="126517" y="12687"/>
                  </a:lnTo>
                  <a:lnTo>
                    <a:pt x="94157" y="0"/>
                  </a:lnTo>
                  <a:close/>
                </a:path>
              </a:pathLst>
            </a:custGeom>
            <a:solidFill>
              <a:srgbClr val="EF5D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12052" y="2139696"/>
              <a:ext cx="172211" cy="609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26936" y="2148839"/>
              <a:ext cx="155447" cy="685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04432" y="2346959"/>
              <a:ext cx="240779" cy="103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87896" y="2356103"/>
              <a:ext cx="51815" cy="685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592563" y="2412491"/>
              <a:ext cx="903605" cy="429895"/>
            </a:xfrm>
            <a:custGeom>
              <a:avLst/>
              <a:gdLst/>
              <a:ahLst/>
              <a:cxnLst/>
              <a:rect l="l" t="t" r="r" b="b"/>
              <a:pathLst>
                <a:path w="903604" h="429894">
                  <a:moveTo>
                    <a:pt x="606767" y="0"/>
                  </a:moveTo>
                  <a:lnTo>
                    <a:pt x="539953" y="254"/>
                  </a:lnTo>
                  <a:lnTo>
                    <a:pt x="472897" y="1778"/>
                  </a:lnTo>
                  <a:lnTo>
                    <a:pt x="405828" y="4699"/>
                  </a:lnTo>
                  <a:lnTo>
                    <a:pt x="339267" y="9398"/>
                  </a:lnTo>
                  <a:lnTo>
                    <a:pt x="273596" y="16129"/>
                  </a:lnTo>
                  <a:lnTo>
                    <a:pt x="209080" y="25514"/>
                  </a:lnTo>
                  <a:lnTo>
                    <a:pt x="146329" y="41897"/>
                  </a:lnTo>
                  <a:lnTo>
                    <a:pt x="89039" y="67284"/>
                  </a:lnTo>
                  <a:lnTo>
                    <a:pt x="42303" y="103098"/>
                  </a:lnTo>
                  <a:lnTo>
                    <a:pt x="10922" y="150964"/>
                  </a:lnTo>
                  <a:lnTo>
                    <a:pt x="0" y="212153"/>
                  </a:lnTo>
                  <a:lnTo>
                    <a:pt x="2921" y="245414"/>
                  </a:lnTo>
                  <a:lnTo>
                    <a:pt x="20459" y="301790"/>
                  </a:lnTo>
                  <a:lnTo>
                    <a:pt x="51574" y="345592"/>
                  </a:lnTo>
                  <a:lnTo>
                    <a:pt x="93484" y="378472"/>
                  </a:lnTo>
                  <a:lnTo>
                    <a:pt x="143662" y="401840"/>
                  </a:lnTo>
                  <a:lnTo>
                    <a:pt x="199415" y="417195"/>
                  </a:lnTo>
                  <a:lnTo>
                    <a:pt x="257975" y="425831"/>
                  </a:lnTo>
                  <a:lnTo>
                    <a:pt x="316915" y="429387"/>
                  </a:lnTo>
                  <a:lnTo>
                    <a:pt x="345490" y="429641"/>
                  </a:lnTo>
                  <a:lnTo>
                    <a:pt x="404304" y="428498"/>
                  </a:lnTo>
                  <a:lnTo>
                    <a:pt x="469582" y="424942"/>
                  </a:lnTo>
                  <a:lnTo>
                    <a:pt x="537794" y="417576"/>
                  </a:lnTo>
                  <a:lnTo>
                    <a:pt x="606640" y="405904"/>
                  </a:lnTo>
                  <a:lnTo>
                    <a:pt x="674090" y="389013"/>
                  </a:lnTo>
                  <a:lnTo>
                    <a:pt x="737984" y="366039"/>
                  </a:lnTo>
                  <a:lnTo>
                    <a:pt x="785355" y="342671"/>
                  </a:lnTo>
                  <a:lnTo>
                    <a:pt x="828027" y="314490"/>
                  </a:lnTo>
                  <a:lnTo>
                    <a:pt x="873633" y="268147"/>
                  </a:lnTo>
                  <a:lnTo>
                    <a:pt x="898017" y="218122"/>
                  </a:lnTo>
                  <a:lnTo>
                    <a:pt x="903478" y="167335"/>
                  </a:lnTo>
                  <a:lnTo>
                    <a:pt x="899668" y="142582"/>
                  </a:lnTo>
                  <a:lnTo>
                    <a:pt x="880364" y="95986"/>
                  </a:lnTo>
                  <a:lnTo>
                    <a:pt x="847217" y="55740"/>
                  </a:lnTo>
                  <a:lnTo>
                    <a:pt x="802119" y="24752"/>
                  </a:lnTo>
                  <a:lnTo>
                    <a:pt x="747128" y="5842"/>
                  </a:lnTo>
                  <a:lnTo>
                    <a:pt x="639914" y="254"/>
                  </a:lnTo>
                  <a:lnTo>
                    <a:pt x="606767" y="0"/>
                  </a:lnTo>
                  <a:close/>
                </a:path>
              </a:pathLst>
            </a:custGeom>
            <a:solidFill>
              <a:srgbClr val="9463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44612" y="2842259"/>
              <a:ext cx="68567" cy="1981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59496" y="2825495"/>
              <a:ext cx="120395" cy="1021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5304" y="2555748"/>
              <a:ext cx="231647" cy="883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85632" y="2429256"/>
              <a:ext cx="190498" cy="1356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15072" y="2540507"/>
              <a:ext cx="77723" cy="868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77784" y="2506980"/>
              <a:ext cx="68579" cy="853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87283" y="2618231"/>
              <a:ext cx="103631" cy="1295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985506" y="2116073"/>
              <a:ext cx="805815" cy="585470"/>
            </a:xfrm>
            <a:custGeom>
              <a:avLst/>
              <a:gdLst/>
              <a:ahLst/>
              <a:cxnLst/>
              <a:rect l="l" t="t" r="r" b="b"/>
              <a:pathLst>
                <a:path w="805815" h="585469">
                  <a:moveTo>
                    <a:pt x="592518" y="0"/>
                  </a:moveTo>
                  <a:lnTo>
                    <a:pt x="551764" y="2794"/>
                  </a:lnTo>
                  <a:lnTo>
                    <a:pt x="508723" y="8763"/>
                  </a:lnTo>
                  <a:lnTo>
                    <a:pt x="463778" y="17132"/>
                  </a:lnTo>
                  <a:lnTo>
                    <a:pt x="417309" y="27038"/>
                  </a:lnTo>
                  <a:lnTo>
                    <a:pt x="383285" y="33388"/>
                  </a:lnTo>
                  <a:lnTo>
                    <a:pt x="346214" y="38595"/>
                  </a:lnTo>
                  <a:lnTo>
                    <a:pt x="266357" y="48869"/>
                  </a:lnTo>
                  <a:lnTo>
                    <a:pt x="225602" y="55219"/>
                  </a:lnTo>
                  <a:lnTo>
                    <a:pt x="185483" y="63601"/>
                  </a:lnTo>
                  <a:lnTo>
                    <a:pt x="147142" y="74510"/>
                  </a:lnTo>
                  <a:lnTo>
                    <a:pt x="111213" y="88734"/>
                  </a:lnTo>
                  <a:lnTo>
                    <a:pt x="45707" y="136080"/>
                  </a:lnTo>
                  <a:lnTo>
                    <a:pt x="20815" y="173659"/>
                  </a:lnTo>
                  <a:lnTo>
                    <a:pt x="5079" y="228498"/>
                  </a:lnTo>
                  <a:lnTo>
                    <a:pt x="0" y="298196"/>
                  </a:lnTo>
                  <a:lnTo>
                    <a:pt x="1777" y="336283"/>
                  </a:lnTo>
                  <a:lnTo>
                    <a:pt x="6464" y="374865"/>
                  </a:lnTo>
                  <a:lnTo>
                    <a:pt x="14211" y="413080"/>
                  </a:lnTo>
                  <a:lnTo>
                    <a:pt x="25006" y="449897"/>
                  </a:lnTo>
                  <a:lnTo>
                    <a:pt x="56616" y="515137"/>
                  </a:lnTo>
                  <a:lnTo>
                    <a:pt x="101688" y="562368"/>
                  </a:lnTo>
                  <a:lnTo>
                    <a:pt x="161239" y="583184"/>
                  </a:lnTo>
                  <a:lnTo>
                    <a:pt x="198945" y="584962"/>
                  </a:lnTo>
                  <a:lnTo>
                    <a:pt x="237794" y="584581"/>
                  </a:lnTo>
                  <a:lnTo>
                    <a:pt x="277660" y="582422"/>
                  </a:lnTo>
                  <a:lnTo>
                    <a:pt x="318160" y="578231"/>
                  </a:lnTo>
                  <a:lnTo>
                    <a:pt x="359295" y="572262"/>
                  </a:lnTo>
                  <a:lnTo>
                    <a:pt x="400430" y="564527"/>
                  </a:lnTo>
                  <a:lnTo>
                    <a:pt x="441693" y="555129"/>
                  </a:lnTo>
                  <a:lnTo>
                    <a:pt x="482701" y="544080"/>
                  </a:lnTo>
                  <a:lnTo>
                    <a:pt x="523201" y="531393"/>
                  </a:lnTo>
                  <a:lnTo>
                    <a:pt x="562940" y="517169"/>
                  </a:lnTo>
                  <a:lnTo>
                    <a:pt x="601789" y="501561"/>
                  </a:lnTo>
                  <a:lnTo>
                    <a:pt x="639368" y="484416"/>
                  </a:lnTo>
                  <a:lnTo>
                    <a:pt x="675424" y="466013"/>
                  </a:lnTo>
                  <a:lnTo>
                    <a:pt x="709828" y="446214"/>
                  </a:lnTo>
                  <a:lnTo>
                    <a:pt x="742327" y="425272"/>
                  </a:lnTo>
                  <a:lnTo>
                    <a:pt x="787780" y="383501"/>
                  </a:lnTo>
                  <a:lnTo>
                    <a:pt x="805687" y="313931"/>
                  </a:lnTo>
                  <a:lnTo>
                    <a:pt x="804544" y="275602"/>
                  </a:lnTo>
                  <a:lnTo>
                    <a:pt x="796797" y="201968"/>
                  </a:lnTo>
                  <a:lnTo>
                    <a:pt x="790447" y="153733"/>
                  </a:lnTo>
                  <a:lnTo>
                    <a:pt x="779652" y="113233"/>
                  </a:lnTo>
                  <a:lnTo>
                    <a:pt x="746010" y="53187"/>
                  </a:lnTo>
                  <a:lnTo>
                    <a:pt x="666026" y="6604"/>
                  </a:lnTo>
                  <a:lnTo>
                    <a:pt x="630732" y="1016"/>
                  </a:lnTo>
                  <a:lnTo>
                    <a:pt x="592518" y="0"/>
                  </a:lnTo>
                  <a:close/>
                </a:path>
              </a:pathLst>
            </a:custGeom>
            <a:solidFill>
              <a:srgbClr val="B52E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97936" y="2690621"/>
              <a:ext cx="70091" cy="2514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549384" y="2620517"/>
              <a:ext cx="141731" cy="1813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15400" y="2378201"/>
              <a:ext cx="89915" cy="16154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71888" y="2358390"/>
              <a:ext cx="131063" cy="16154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127236" y="2257805"/>
              <a:ext cx="472440" cy="140335"/>
            </a:xfrm>
            <a:custGeom>
              <a:avLst/>
              <a:gdLst/>
              <a:ahLst/>
              <a:cxnLst/>
              <a:rect l="l" t="t" r="r" b="b"/>
              <a:pathLst>
                <a:path w="472440" h="140335">
                  <a:moveTo>
                    <a:pt x="33274" y="125869"/>
                  </a:moveTo>
                  <a:lnTo>
                    <a:pt x="32512" y="120281"/>
                  </a:lnTo>
                  <a:lnTo>
                    <a:pt x="29718" y="113817"/>
                  </a:lnTo>
                  <a:lnTo>
                    <a:pt x="21463" y="104813"/>
                  </a:lnTo>
                  <a:lnTo>
                    <a:pt x="10922" y="103924"/>
                  </a:lnTo>
                  <a:lnTo>
                    <a:pt x="2413" y="110007"/>
                  </a:lnTo>
                  <a:lnTo>
                    <a:pt x="0" y="121932"/>
                  </a:lnTo>
                  <a:lnTo>
                    <a:pt x="635" y="125742"/>
                  </a:lnTo>
                  <a:lnTo>
                    <a:pt x="3556" y="132600"/>
                  </a:lnTo>
                  <a:lnTo>
                    <a:pt x="7112" y="136779"/>
                  </a:lnTo>
                  <a:lnTo>
                    <a:pt x="12319" y="139319"/>
                  </a:lnTo>
                  <a:lnTo>
                    <a:pt x="18034" y="139827"/>
                  </a:lnTo>
                  <a:lnTo>
                    <a:pt x="23495" y="138557"/>
                  </a:lnTo>
                  <a:lnTo>
                    <a:pt x="28067" y="135509"/>
                  </a:lnTo>
                  <a:lnTo>
                    <a:pt x="31496" y="131076"/>
                  </a:lnTo>
                  <a:lnTo>
                    <a:pt x="33274" y="125869"/>
                  </a:lnTo>
                  <a:close/>
                </a:path>
                <a:path w="472440" h="140335">
                  <a:moveTo>
                    <a:pt x="472313" y="16370"/>
                  </a:moveTo>
                  <a:lnTo>
                    <a:pt x="470662" y="10782"/>
                  </a:lnTo>
                  <a:lnTo>
                    <a:pt x="467995" y="5715"/>
                  </a:lnTo>
                  <a:lnTo>
                    <a:pt x="463423" y="1397"/>
                  </a:lnTo>
                  <a:lnTo>
                    <a:pt x="457073" y="0"/>
                  </a:lnTo>
                  <a:lnTo>
                    <a:pt x="450850" y="1524"/>
                  </a:lnTo>
                  <a:lnTo>
                    <a:pt x="446532" y="6096"/>
                  </a:lnTo>
                  <a:lnTo>
                    <a:pt x="444500" y="11925"/>
                  </a:lnTo>
                  <a:lnTo>
                    <a:pt x="443992" y="17640"/>
                  </a:lnTo>
                  <a:lnTo>
                    <a:pt x="444754" y="23228"/>
                  </a:lnTo>
                  <a:lnTo>
                    <a:pt x="446786" y="28930"/>
                  </a:lnTo>
                  <a:lnTo>
                    <a:pt x="449199" y="34264"/>
                  </a:lnTo>
                  <a:lnTo>
                    <a:pt x="456946" y="36296"/>
                  </a:lnTo>
                  <a:lnTo>
                    <a:pt x="467995" y="33248"/>
                  </a:lnTo>
                  <a:lnTo>
                    <a:pt x="472186" y="27914"/>
                  </a:lnTo>
                  <a:lnTo>
                    <a:pt x="472313" y="16370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428988" y="2439161"/>
              <a:ext cx="80771" cy="8991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288781" y="2428493"/>
              <a:ext cx="220978" cy="80759"/>
            </a:xfrm>
            <a:prstGeom prst="rect">
              <a:avLst/>
            </a:prstGeom>
          </p:spPr>
        </p:pic>
      </p:grpSp>
      <p:sp>
        <p:nvSpPr>
          <p:cNvPr id="55" name="object 91">
            <a:extLst>
              <a:ext uri="{FF2B5EF4-FFF2-40B4-BE49-F238E27FC236}">
                <a16:creationId xmlns:a16="http://schemas.microsoft.com/office/drawing/2014/main" id="{B135D298-3B9D-6ADC-20FD-171D5AB4CABA}"/>
              </a:ext>
            </a:extLst>
          </p:cNvPr>
          <p:cNvSpPr txBox="1"/>
          <p:nvPr/>
        </p:nvSpPr>
        <p:spPr>
          <a:xfrm>
            <a:off x="4157927" y="6668072"/>
            <a:ext cx="93255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110</a:t>
            </a:r>
            <a:r>
              <a:rPr sz="900" b="1" spc="265" dirty="0">
                <a:latin typeface="Verdana"/>
                <a:cs typeface="Verdana"/>
              </a:rPr>
              <a:t> </a:t>
            </a:r>
            <a:r>
              <a:rPr lang="en-AU" sz="900" b="1" spc="-70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73" name="object 88">
            <a:extLst>
              <a:ext uri="{FF2B5EF4-FFF2-40B4-BE49-F238E27FC236}">
                <a16:creationId xmlns:a16="http://schemas.microsoft.com/office/drawing/2014/main" id="{3EF87934-75FD-5CF9-CF42-2EB6E5EACA94}"/>
              </a:ext>
            </a:extLst>
          </p:cNvPr>
          <p:cNvSpPr txBox="1">
            <a:spLocks/>
          </p:cNvSpPr>
          <p:nvPr/>
        </p:nvSpPr>
        <p:spPr>
          <a:xfrm>
            <a:off x="2290873" y="6685656"/>
            <a:ext cx="935528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AU" dirty="0">
                <a:solidFill>
                  <a:srgbClr val="000000"/>
                </a:solidFill>
              </a:rPr>
              <a:t>$100</a:t>
            </a:r>
            <a:r>
              <a:rPr lang="en-AU" spc="265" dirty="0">
                <a:solidFill>
                  <a:srgbClr val="000000"/>
                </a:solidFill>
              </a:rPr>
              <a:t> </a:t>
            </a:r>
            <a:r>
              <a:rPr lang="en-AU" sz="900" b="1" spc="-70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lang="en-AU" spc="-1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38315D1-EF2A-EBED-361B-E7A1ACC34796}"/>
              </a:ext>
            </a:extLst>
          </p:cNvPr>
          <p:cNvSpPr txBox="1"/>
          <p:nvPr/>
        </p:nvSpPr>
        <p:spPr>
          <a:xfrm>
            <a:off x="147907" y="4461575"/>
            <a:ext cx="1656711" cy="2068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spc="-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Kids Take Over</a:t>
            </a:r>
            <a:endParaRPr lang="en-US" sz="1100" spc="-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Today the balls are in your court!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You pick and choose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What we do today for Vacation Care.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We are all ears!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Sport- you decide!!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spc="-6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Craft- you decide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Time:- 11:30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8569948-B517-ED9C-EC9C-1A351FE02B04}"/>
              </a:ext>
            </a:extLst>
          </p:cNvPr>
          <p:cNvSpPr txBox="1"/>
          <p:nvPr/>
        </p:nvSpPr>
        <p:spPr>
          <a:xfrm flipH="1">
            <a:off x="10985500" y="3399183"/>
            <a:ext cx="1753160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63847-35F9-38A9-7E3A-1A4A256457E5}"/>
              </a:ext>
            </a:extLst>
          </p:cNvPr>
          <p:cNvSpPr txBox="1"/>
          <p:nvPr/>
        </p:nvSpPr>
        <p:spPr>
          <a:xfrm>
            <a:off x="275891" y="6908800"/>
            <a:ext cx="3882036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AU" sz="1000" b="1" spc="-20" dirty="0">
                <a:solidFill>
                  <a:srgbClr val="6C2A8D"/>
                </a:solidFill>
                <a:latin typeface="Verdana"/>
                <a:cs typeface="Verdana"/>
              </a:rPr>
              <a:t>                                                                                                  </a:t>
            </a:r>
            <a:r>
              <a:rPr lang="en-AU" sz="100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00" b="1" spc="-40" dirty="0">
                <a:latin typeface="Verdana"/>
                <a:cs typeface="Verdana"/>
              </a:rPr>
              <a:t>                                                                                                                    </a:t>
            </a:r>
            <a:endParaRPr lang="en-AU" sz="10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b="1" spc="-60" dirty="0">
                <a:solidFill>
                  <a:schemeClr val="tx1"/>
                </a:solidFill>
                <a:latin typeface="Amasis MT Pro" panose="02040504050005020304" pitchFamily="18" charset="0"/>
                <a:cs typeface="Verdana"/>
              </a:rPr>
              <a:t>                                       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92B02-6096-AD78-5885-F344166D4A63}"/>
              </a:ext>
            </a:extLst>
          </p:cNvPr>
          <p:cNvSpPr txBox="1"/>
          <p:nvPr/>
        </p:nvSpPr>
        <p:spPr>
          <a:xfrm flipH="1">
            <a:off x="5524965" y="4762490"/>
            <a:ext cx="1580322" cy="1667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/>
                <a:cs typeface="Verdana"/>
              </a:rPr>
              <a:t>Craft Day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cs typeface="Verdana"/>
              </a:rPr>
              <a:t>Today you will be provided with everything you need to make craft.</a:t>
            </a:r>
            <a:endParaRPr lang="en-US" sz="1100" b="1" spc="-60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spc="-6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/>
                <a:cs typeface="Verdana"/>
              </a:rPr>
              <a:t>Time:- 10.30</a:t>
            </a:r>
            <a:r>
              <a:rPr lang="en-US" sz="1100" b="1" spc="-6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24527D-C0F8-8FBF-735B-C8190E5D5008}"/>
              </a:ext>
            </a:extLst>
          </p:cNvPr>
          <p:cNvSpPr txBox="1"/>
          <p:nvPr/>
        </p:nvSpPr>
        <p:spPr>
          <a:xfrm flipH="1">
            <a:off x="11595100" y="3821413"/>
            <a:ext cx="1753160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  <p:sp>
        <p:nvSpPr>
          <p:cNvPr id="80" name="object 83">
            <a:extLst>
              <a:ext uri="{FF2B5EF4-FFF2-40B4-BE49-F238E27FC236}">
                <a16:creationId xmlns:a16="http://schemas.microsoft.com/office/drawing/2014/main" id="{FA943A56-5DEE-522D-C509-DBC583D23C5E}"/>
              </a:ext>
            </a:extLst>
          </p:cNvPr>
          <p:cNvSpPr txBox="1"/>
          <p:nvPr/>
        </p:nvSpPr>
        <p:spPr>
          <a:xfrm>
            <a:off x="3737353" y="4862728"/>
            <a:ext cx="1698625" cy="2471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YMCA Rock Climbing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0" i="0" dirty="0">
                <a:solidFill>
                  <a:srgbClr val="000000"/>
                </a:solidFill>
                <a:effectLst/>
                <a:latin typeface="Neue Helvetica"/>
              </a:rPr>
              <a:t>Rock climbing is an exciting and challenging sport to enjoy.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0" i="0" dirty="0">
                <a:solidFill>
                  <a:srgbClr val="000000"/>
                </a:solidFill>
                <a:effectLst/>
                <a:latin typeface="Neue Helvetica"/>
              </a:rPr>
              <a:t> Build strength, fitness, endurance, balance, flexibility, and confidence whilst scaling one of our many fantastic climbs.</a:t>
            </a:r>
            <a:endParaRPr lang="en-AU" sz="1100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dirty="0">
                <a:solidFill>
                  <a:srgbClr val="7030A0"/>
                </a:solidFill>
                <a:latin typeface="Verdana"/>
                <a:cs typeface="Verdana"/>
              </a:rPr>
              <a:t>Time:-10:00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100" b="1" dirty="0">
              <a:solidFill>
                <a:srgbClr val="7030A0"/>
              </a:solidFill>
              <a:latin typeface="Verdana"/>
              <a:cs typeface="Verdana"/>
            </a:endParaRPr>
          </a:p>
        </p:txBody>
      </p:sp>
      <p:sp>
        <p:nvSpPr>
          <p:cNvPr id="82" name="object 60">
            <a:extLst>
              <a:ext uri="{FF2B5EF4-FFF2-40B4-BE49-F238E27FC236}">
                <a16:creationId xmlns:a16="http://schemas.microsoft.com/office/drawing/2014/main" id="{ADB577E7-70B3-FE53-8FBF-0998FD24155D}"/>
              </a:ext>
            </a:extLst>
          </p:cNvPr>
          <p:cNvSpPr/>
          <p:nvPr/>
        </p:nvSpPr>
        <p:spPr>
          <a:xfrm>
            <a:off x="3712402" y="3199130"/>
            <a:ext cx="1614107" cy="423936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r>
              <a:rPr lang="en-A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Wednesday 22</a:t>
            </a:r>
            <a:r>
              <a:rPr lang="en-AU" sz="12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A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January</a:t>
            </a:r>
            <a:endParaRPr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bject 93">
            <a:extLst>
              <a:ext uri="{FF2B5EF4-FFF2-40B4-BE49-F238E27FC236}">
                <a16:creationId xmlns:a16="http://schemas.microsoft.com/office/drawing/2014/main" id="{8AD4F304-2EAA-86DF-D730-BD189770001A}"/>
              </a:ext>
            </a:extLst>
          </p:cNvPr>
          <p:cNvSpPr txBox="1"/>
          <p:nvPr/>
        </p:nvSpPr>
        <p:spPr>
          <a:xfrm>
            <a:off x="327799" y="6964505"/>
            <a:ext cx="4403090" cy="47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6C2A8D"/>
                </a:solidFill>
                <a:latin typeface="Verdana"/>
                <a:cs typeface="Verdana"/>
              </a:rPr>
              <a:t>Y</a:t>
            </a:r>
            <a:r>
              <a:rPr sz="1050" b="1" spc="-4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6C2A8D"/>
                </a:solidFill>
                <a:latin typeface="Verdana"/>
                <a:cs typeface="Verdana"/>
              </a:rPr>
              <a:t>NT</a:t>
            </a:r>
            <a:r>
              <a:rPr sz="1050" b="1" spc="-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50" b="1" spc="-50" dirty="0">
                <a:solidFill>
                  <a:srgbClr val="6C2A8D"/>
                </a:solidFill>
                <a:latin typeface="Verdana"/>
                <a:cs typeface="Verdana"/>
              </a:rPr>
              <a:t>Braitling OSHC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AU" sz="900" b="1" i="1" spc="-90" dirty="0">
                <a:latin typeface="Verdana"/>
                <a:cs typeface="Calibri"/>
              </a:rPr>
              <a:t> Bunny </a:t>
            </a:r>
            <a:r>
              <a:rPr lang="en-AU" sz="900" b="1" i="1" spc="-90" dirty="0" err="1">
                <a:latin typeface="Verdana"/>
                <a:cs typeface="Calibri"/>
              </a:rPr>
              <a:t>Khosa</a:t>
            </a:r>
            <a:r>
              <a:rPr lang="en-AU" sz="900" b="1" i="1" spc="-90" dirty="0">
                <a:latin typeface="Verdana"/>
                <a:cs typeface="Calibri"/>
              </a:rPr>
              <a:t>  </a:t>
            </a:r>
            <a:r>
              <a:rPr sz="900" i="1" dirty="0">
                <a:latin typeface="Calibri"/>
                <a:cs typeface="Calibri"/>
              </a:rPr>
              <a:t>OSHC</a:t>
            </a:r>
            <a:r>
              <a:rPr sz="900" i="1" spc="-25" dirty="0">
                <a:latin typeface="Calibri"/>
                <a:cs typeface="Calibri"/>
              </a:rPr>
              <a:t> </a:t>
            </a:r>
            <a:r>
              <a:rPr sz="900" i="1" spc="-20" dirty="0">
                <a:latin typeface="Calibri"/>
                <a:cs typeface="Calibri"/>
              </a:rPr>
              <a:t>Coordinator</a:t>
            </a:r>
            <a:r>
              <a:rPr sz="900" i="1" spc="120" dirty="0">
                <a:latin typeface="Calibri"/>
                <a:cs typeface="Calibri"/>
              </a:rPr>
              <a:t> </a:t>
            </a:r>
            <a:endParaRPr lang="en-US" sz="900" i="1" spc="1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b="1" spc="-40" dirty="0">
                <a:latin typeface="Verdana"/>
                <a:cs typeface="Verdana"/>
              </a:rPr>
              <a:t>e:</a:t>
            </a:r>
            <a:r>
              <a:rPr sz="900" b="1" spc="-185" dirty="0">
                <a:latin typeface="Verdana"/>
                <a:cs typeface="Verdana"/>
              </a:rPr>
              <a:t> </a:t>
            </a:r>
            <a:r>
              <a:rPr lang="en-AU"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 Braitling.Oshc@ynt.org.au/Phone:-0447172857</a:t>
            </a:r>
            <a:endParaRPr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ACB028D-7C7B-D5EA-6C77-D3A7F5EAFDF3}"/>
              </a:ext>
            </a:extLst>
          </p:cNvPr>
          <p:cNvSpPr txBox="1"/>
          <p:nvPr/>
        </p:nvSpPr>
        <p:spPr>
          <a:xfrm>
            <a:off x="7082348" y="1534331"/>
            <a:ext cx="23930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95"/>
              </a:spcBef>
            </a:pPr>
            <a:r>
              <a:rPr lang="en-US" sz="1050" b="1" dirty="0">
                <a:latin typeface="Verdana"/>
                <a:cs typeface="Verdana"/>
              </a:rPr>
              <a:t>BOOKINGS</a:t>
            </a:r>
            <a:r>
              <a:rPr lang="en-US" sz="1050" b="1" spc="-60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after</a:t>
            </a:r>
            <a:r>
              <a:rPr lang="en-US" sz="1050" b="1" spc="-65" dirty="0">
                <a:latin typeface="Verdana"/>
                <a:cs typeface="Verdana"/>
              </a:rPr>
              <a:t> </a:t>
            </a:r>
            <a:r>
              <a:rPr lang="en-US" sz="1050" b="1" spc="-25" dirty="0">
                <a:latin typeface="Verdana"/>
                <a:cs typeface="Verdana"/>
              </a:rPr>
              <a:t>28</a:t>
            </a:r>
            <a:r>
              <a:rPr lang="en-US" sz="1050" b="1" spc="-25" baseline="30000" dirty="0">
                <a:latin typeface="Verdana"/>
                <a:cs typeface="Verdana"/>
              </a:rPr>
              <a:t>st</a:t>
            </a:r>
            <a:r>
              <a:rPr lang="en-US" sz="1050" b="1" spc="-25" dirty="0">
                <a:latin typeface="Verdana"/>
                <a:cs typeface="Verdana"/>
              </a:rPr>
              <a:t> November </a:t>
            </a:r>
            <a:r>
              <a:rPr lang="en-US" sz="1050" b="1" dirty="0">
                <a:latin typeface="Verdana"/>
                <a:cs typeface="Verdana"/>
              </a:rPr>
              <a:t>will</a:t>
            </a:r>
            <a:r>
              <a:rPr lang="en-US" sz="1050" b="1" spc="-45" dirty="0">
                <a:latin typeface="Verdana"/>
                <a:cs typeface="Verdana"/>
              </a:rPr>
              <a:t> </a:t>
            </a:r>
            <a:r>
              <a:rPr lang="en-US" sz="1050" b="1" spc="-10" dirty="0">
                <a:latin typeface="Verdana"/>
                <a:cs typeface="Verdana"/>
              </a:rPr>
              <a:t>result </a:t>
            </a:r>
            <a:r>
              <a:rPr lang="en-US" sz="1050" b="1" dirty="0">
                <a:latin typeface="Verdana"/>
                <a:cs typeface="Verdana"/>
              </a:rPr>
              <a:t>in</a:t>
            </a:r>
            <a:r>
              <a:rPr lang="en-US" sz="1050" b="1" spc="-30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$20</a:t>
            </a:r>
            <a:r>
              <a:rPr lang="en-US" sz="1050" b="1" spc="-35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late</a:t>
            </a:r>
            <a:r>
              <a:rPr lang="en-US" sz="1050" b="1" spc="-25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admin</a:t>
            </a:r>
            <a:r>
              <a:rPr lang="en-US" sz="1050" b="1" spc="-25" dirty="0">
                <a:latin typeface="Verdana"/>
                <a:cs typeface="Verdana"/>
              </a:rPr>
              <a:t> </a:t>
            </a:r>
            <a:r>
              <a:rPr lang="en-US" sz="1050" b="1" spc="-20" dirty="0">
                <a:latin typeface="Verdana"/>
                <a:cs typeface="Verdana"/>
              </a:rPr>
              <a:t>fees</a:t>
            </a:r>
            <a:endParaRPr lang="en-US" sz="1050" dirty="0">
              <a:latin typeface="Verdana"/>
              <a:cs typeface="Verdana"/>
            </a:endParaRPr>
          </a:p>
        </p:txBody>
      </p:sp>
      <p:pic>
        <p:nvPicPr>
          <p:cNvPr id="87" name="object 75">
            <a:extLst>
              <a:ext uri="{FF2B5EF4-FFF2-40B4-BE49-F238E27FC236}">
                <a16:creationId xmlns:a16="http://schemas.microsoft.com/office/drawing/2014/main" id="{43D7B703-CA86-889C-1515-4B5AE50808CF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090914" y="-308894"/>
            <a:ext cx="2601283" cy="243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" name="object 76">
            <a:extLst>
              <a:ext uri="{FF2B5EF4-FFF2-40B4-BE49-F238E27FC236}">
                <a16:creationId xmlns:a16="http://schemas.microsoft.com/office/drawing/2014/main" id="{434CE472-F77A-0275-4578-64E9B6F005D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97937" y="355599"/>
            <a:ext cx="1077963" cy="99268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F847164-5BF0-A4D4-A675-5AB9369CF21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03124" y="3655996"/>
            <a:ext cx="1541046" cy="120957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37BF41B-28F8-CEA2-C19F-BC9CDD1E9F6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503162" y="3583613"/>
            <a:ext cx="1658721" cy="122628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289754DE-0461-7B45-73CD-09BF940BC0F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750937" y="3671362"/>
            <a:ext cx="1656712" cy="113050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E882A1C-00BA-CE2F-1D05-878746DF98C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22511" y="3631299"/>
            <a:ext cx="1562180" cy="99065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CB7BCB2-696B-0F5B-6420-13F6894FB4D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990059" y="3613643"/>
            <a:ext cx="1633824" cy="13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4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0692765" cy="2857500"/>
            <a:chOff x="0" y="0"/>
            <a:chExt cx="10692765" cy="2857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765" cy="2857500"/>
            </a:xfrm>
            <a:custGeom>
              <a:avLst/>
              <a:gdLst/>
              <a:ahLst/>
              <a:cxnLst/>
              <a:rect l="l" t="t" r="r" b="b"/>
              <a:pathLst>
                <a:path w="10692765" h="2857500">
                  <a:moveTo>
                    <a:pt x="10692638" y="0"/>
                  </a:moveTo>
                  <a:lnTo>
                    <a:pt x="0" y="0"/>
                  </a:lnTo>
                  <a:lnTo>
                    <a:pt x="0" y="2426843"/>
                  </a:lnTo>
                  <a:lnTo>
                    <a:pt x="5359" y="2426843"/>
                  </a:lnTo>
                  <a:lnTo>
                    <a:pt x="8051" y="2473833"/>
                  </a:lnTo>
                  <a:lnTo>
                    <a:pt x="15595" y="2519299"/>
                  </a:lnTo>
                  <a:lnTo>
                    <a:pt x="27736" y="2562987"/>
                  </a:lnTo>
                  <a:lnTo>
                    <a:pt x="44234" y="2604770"/>
                  </a:lnTo>
                  <a:lnTo>
                    <a:pt x="64808" y="2644267"/>
                  </a:lnTo>
                  <a:lnTo>
                    <a:pt x="89204" y="2681224"/>
                  </a:lnTo>
                  <a:lnTo>
                    <a:pt x="117144" y="2715387"/>
                  </a:lnTo>
                  <a:lnTo>
                    <a:pt x="148399" y="2746502"/>
                  </a:lnTo>
                  <a:lnTo>
                    <a:pt x="182664" y="2774315"/>
                  </a:lnTo>
                  <a:lnTo>
                    <a:pt x="219710" y="2798699"/>
                  </a:lnTo>
                  <a:lnTo>
                    <a:pt x="259270" y="2819146"/>
                  </a:lnTo>
                  <a:lnTo>
                    <a:pt x="301066" y="2835402"/>
                  </a:lnTo>
                  <a:lnTo>
                    <a:pt x="344855" y="2847467"/>
                  </a:lnTo>
                  <a:lnTo>
                    <a:pt x="390359" y="2854833"/>
                  </a:lnTo>
                  <a:lnTo>
                    <a:pt x="437337" y="2857373"/>
                  </a:lnTo>
                  <a:lnTo>
                    <a:pt x="452450" y="2857119"/>
                  </a:lnTo>
                  <a:lnTo>
                    <a:pt x="467423" y="2856357"/>
                  </a:lnTo>
                  <a:lnTo>
                    <a:pt x="482282" y="2855087"/>
                  </a:lnTo>
                  <a:lnTo>
                    <a:pt x="496963" y="2853309"/>
                  </a:lnTo>
                  <a:lnTo>
                    <a:pt x="10692638" y="2136648"/>
                  </a:lnTo>
                  <a:lnTo>
                    <a:pt x="10692638" y="0"/>
                  </a:lnTo>
                  <a:close/>
                </a:path>
              </a:pathLst>
            </a:custGeom>
            <a:solidFill>
              <a:srgbClr val="926D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6" y="0"/>
              <a:ext cx="5039867" cy="249173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24129" y="6908800"/>
            <a:ext cx="7653655" cy="0"/>
          </a:xfrm>
          <a:custGeom>
            <a:avLst/>
            <a:gdLst/>
            <a:ahLst/>
            <a:cxnLst/>
            <a:rect l="l" t="t" r="r" b="b"/>
            <a:pathLst>
              <a:path w="7653655">
                <a:moveTo>
                  <a:pt x="0" y="0"/>
                </a:moveTo>
                <a:lnTo>
                  <a:pt x="7653401" y="0"/>
                </a:lnTo>
              </a:path>
            </a:pathLst>
          </a:custGeom>
          <a:ln w="508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-51399"/>
            <a:ext cx="10692010" cy="3675415"/>
            <a:chOff x="0" y="0"/>
            <a:chExt cx="10692010" cy="3464809"/>
          </a:xfrm>
        </p:grpSpPr>
        <p:sp>
          <p:nvSpPr>
            <p:cNvPr id="8" name="object 8"/>
            <p:cNvSpPr/>
            <p:nvPr/>
          </p:nvSpPr>
          <p:spPr>
            <a:xfrm>
              <a:off x="3055" y="1"/>
              <a:ext cx="10688955" cy="2901297"/>
            </a:xfrm>
            <a:custGeom>
              <a:avLst/>
              <a:gdLst/>
              <a:ahLst/>
              <a:cxnLst/>
              <a:rect l="l" t="t" r="r" b="b"/>
              <a:pathLst>
                <a:path w="10688955" h="3049905">
                  <a:moveTo>
                    <a:pt x="10688434" y="0"/>
                  </a:moveTo>
                  <a:lnTo>
                    <a:pt x="491236" y="0"/>
                  </a:lnTo>
                  <a:lnTo>
                    <a:pt x="6756" y="2491651"/>
                  </a:lnTo>
                  <a:lnTo>
                    <a:pt x="3022" y="2519095"/>
                  </a:lnTo>
                  <a:lnTo>
                    <a:pt x="762" y="2547099"/>
                  </a:lnTo>
                  <a:lnTo>
                    <a:pt x="0" y="2575509"/>
                  </a:lnTo>
                  <a:lnTo>
                    <a:pt x="2527" y="2627185"/>
                  </a:lnTo>
                  <a:lnTo>
                    <a:pt x="9956" y="2677185"/>
                  </a:lnTo>
                  <a:lnTo>
                    <a:pt x="22009" y="2725394"/>
                  </a:lnTo>
                  <a:lnTo>
                    <a:pt x="38430" y="2771216"/>
                  </a:lnTo>
                  <a:lnTo>
                    <a:pt x="58966" y="2814675"/>
                  </a:lnTo>
                  <a:lnTo>
                    <a:pt x="83337" y="2855353"/>
                  </a:lnTo>
                  <a:lnTo>
                    <a:pt x="111277" y="2893098"/>
                  </a:lnTo>
                  <a:lnTo>
                    <a:pt x="142544" y="2927362"/>
                  </a:lnTo>
                  <a:lnTo>
                    <a:pt x="176834" y="2958007"/>
                  </a:lnTo>
                  <a:lnTo>
                    <a:pt x="213944" y="2984754"/>
                  </a:lnTo>
                  <a:lnTo>
                    <a:pt x="253542" y="3007169"/>
                  </a:lnTo>
                  <a:lnTo>
                    <a:pt x="295440" y="3025279"/>
                  </a:lnTo>
                  <a:lnTo>
                    <a:pt x="339293" y="3038513"/>
                  </a:lnTo>
                  <a:lnTo>
                    <a:pt x="384898" y="3046603"/>
                  </a:lnTo>
                  <a:lnTo>
                    <a:pt x="431965" y="3049384"/>
                  </a:lnTo>
                  <a:lnTo>
                    <a:pt x="447078" y="3049104"/>
                  </a:lnTo>
                  <a:lnTo>
                    <a:pt x="462051" y="3048266"/>
                  </a:lnTo>
                  <a:lnTo>
                    <a:pt x="476897" y="3046869"/>
                  </a:lnTo>
                  <a:lnTo>
                    <a:pt x="491591" y="3044926"/>
                  </a:lnTo>
                  <a:lnTo>
                    <a:pt x="10688434" y="2258885"/>
                  </a:lnTo>
                  <a:lnTo>
                    <a:pt x="10688434" y="0"/>
                  </a:lnTo>
                  <a:close/>
                </a:path>
              </a:pathLst>
            </a:custGeom>
            <a:solidFill>
              <a:srgbClr val="6C2A8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" y="0"/>
              <a:ext cx="2353310" cy="2825115"/>
            </a:xfrm>
            <a:custGeom>
              <a:avLst/>
              <a:gdLst/>
              <a:ahLst/>
              <a:cxnLst/>
              <a:rect l="l" t="t" r="r" b="b"/>
              <a:pathLst>
                <a:path w="2353310" h="2825115">
                  <a:moveTo>
                    <a:pt x="1875739" y="0"/>
                  </a:moveTo>
                  <a:lnTo>
                    <a:pt x="1374965" y="0"/>
                  </a:lnTo>
                  <a:lnTo>
                    <a:pt x="0" y="1296441"/>
                  </a:lnTo>
                  <a:lnTo>
                    <a:pt x="0" y="1974126"/>
                  </a:lnTo>
                  <a:lnTo>
                    <a:pt x="2215489" y="2818396"/>
                  </a:lnTo>
                  <a:lnTo>
                    <a:pt x="2249271" y="2824937"/>
                  </a:lnTo>
                  <a:lnTo>
                    <a:pt x="2294750" y="2813786"/>
                  </a:lnTo>
                  <a:lnTo>
                    <a:pt x="2330183" y="2783992"/>
                  </a:lnTo>
                  <a:lnTo>
                    <a:pt x="2351278" y="2740266"/>
                  </a:lnTo>
                  <a:lnTo>
                    <a:pt x="2352929" y="2687612"/>
                  </a:lnTo>
                  <a:lnTo>
                    <a:pt x="1875739" y="0"/>
                  </a:lnTo>
                  <a:close/>
                </a:path>
              </a:pathLst>
            </a:custGeom>
            <a:solidFill>
              <a:srgbClr val="926DA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589" y="0"/>
              <a:ext cx="2022475" cy="2044700"/>
            </a:xfrm>
            <a:custGeom>
              <a:avLst/>
              <a:gdLst/>
              <a:ahLst/>
              <a:cxnLst/>
              <a:rect l="l" t="t" r="r" b="b"/>
              <a:pathLst>
                <a:path w="2022475" h="2044700">
                  <a:moveTo>
                    <a:pt x="830694" y="0"/>
                  </a:moveTo>
                  <a:lnTo>
                    <a:pt x="641781" y="0"/>
                  </a:lnTo>
                  <a:lnTo>
                    <a:pt x="3848" y="1935099"/>
                  </a:lnTo>
                  <a:lnTo>
                    <a:pt x="0" y="1973821"/>
                  </a:lnTo>
                  <a:lnTo>
                    <a:pt x="12026" y="2008225"/>
                  </a:lnTo>
                  <a:lnTo>
                    <a:pt x="36258" y="2033168"/>
                  </a:lnTo>
                  <a:lnTo>
                    <a:pt x="68961" y="2044166"/>
                  </a:lnTo>
                  <a:lnTo>
                    <a:pt x="77749" y="2044306"/>
                  </a:lnTo>
                  <a:lnTo>
                    <a:pt x="1961769" y="1669059"/>
                  </a:lnTo>
                  <a:lnTo>
                    <a:pt x="1997456" y="1650403"/>
                  </a:lnTo>
                  <a:lnTo>
                    <a:pt x="2021967" y="1575879"/>
                  </a:lnTo>
                  <a:lnTo>
                    <a:pt x="2005457" y="1536598"/>
                  </a:lnTo>
                  <a:lnTo>
                    <a:pt x="830694" y="0"/>
                  </a:lnTo>
                  <a:close/>
                </a:path>
              </a:pathLst>
            </a:custGeom>
            <a:solidFill>
              <a:srgbClr val="6C2A8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41549"/>
              <a:ext cx="2560320" cy="3223260"/>
            </a:xfrm>
            <a:custGeom>
              <a:avLst/>
              <a:gdLst/>
              <a:ahLst/>
              <a:cxnLst/>
              <a:rect l="l" t="t" r="r" b="b"/>
              <a:pathLst>
                <a:path w="2560320" h="3223260">
                  <a:moveTo>
                    <a:pt x="0" y="0"/>
                  </a:moveTo>
                  <a:lnTo>
                    <a:pt x="0" y="1898865"/>
                  </a:lnTo>
                  <a:lnTo>
                    <a:pt x="283832" y="3130384"/>
                  </a:lnTo>
                  <a:lnTo>
                    <a:pt x="315112" y="3189274"/>
                  </a:lnTo>
                  <a:lnTo>
                    <a:pt x="366903" y="3219780"/>
                  </a:lnTo>
                  <a:lnTo>
                    <a:pt x="392950" y="3223120"/>
                  </a:lnTo>
                  <a:lnTo>
                    <a:pt x="413588" y="3221037"/>
                  </a:lnTo>
                  <a:lnTo>
                    <a:pt x="453123" y="3203625"/>
                  </a:lnTo>
                  <a:lnTo>
                    <a:pt x="2526665" y="983348"/>
                  </a:lnTo>
                  <a:lnTo>
                    <a:pt x="2553208" y="939050"/>
                  </a:lnTo>
                  <a:lnTo>
                    <a:pt x="2560320" y="889761"/>
                  </a:lnTo>
                  <a:lnTo>
                    <a:pt x="2549271" y="841984"/>
                  </a:lnTo>
                  <a:lnTo>
                    <a:pt x="2521712" y="802309"/>
                  </a:lnTo>
                  <a:lnTo>
                    <a:pt x="2479040" y="77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8027" y="6793789"/>
            <a:ext cx="1166621" cy="719327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094730" y="1889759"/>
            <a:ext cx="809625" cy="954405"/>
            <a:chOff x="5094730" y="1889759"/>
            <a:chExt cx="809625" cy="954405"/>
          </a:xfrm>
        </p:grpSpPr>
        <p:sp>
          <p:nvSpPr>
            <p:cNvPr id="17" name="object 17"/>
            <p:cNvSpPr/>
            <p:nvPr/>
          </p:nvSpPr>
          <p:spPr>
            <a:xfrm>
              <a:off x="5094730" y="1889759"/>
              <a:ext cx="800100" cy="687705"/>
            </a:xfrm>
            <a:custGeom>
              <a:avLst/>
              <a:gdLst/>
              <a:ahLst/>
              <a:cxnLst/>
              <a:rect l="l" t="t" r="r" b="b"/>
              <a:pathLst>
                <a:path w="800100" h="687705">
                  <a:moveTo>
                    <a:pt x="387985" y="0"/>
                  </a:moveTo>
                  <a:lnTo>
                    <a:pt x="320675" y="4953"/>
                  </a:lnTo>
                  <a:lnTo>
                    <a:pt x="255270" y="17411"/>
                  </a:lnTo>
                  <a:lnTo>
                    <a:pt x="193548" y="37858"/>
                  </a:lnTo>
                  <a:lnTo>
                    <a:pt x="127254" y="74193"/>
                  </a:lnTo>
                  <a:lnTo>
                    <a:pt x="78613" y="118275"/>
                  </a:lnTo>
                  <a:lnTo>
                    <a:pt x="43561" y="169735"/>
                  </a:lnTo>
                  <a:lnTo>
                    <a:pt x="20193" y="227291"/>
                  </a:lnTo>
                  <a:lnTo>
                    <a:pt x="6477" y="289407"/>
                  </a:lnTo>
                  <a:lnTo>
                    <a:pt x="635" y="354838"/>
                  </a:lnTo>
                  <a:lnTo>
                    <a:pt x="0" y="388251"/>
                  </a:lnTo>
                  <a:lnTo>
                    <a:pt x="1905" y="419760"/>
                  </a:lnTo>
                  <a:lnTo>
                    <a:pt x="16256" y="479856"/>
                  </a:lnTo>
                  <a:lnTo>
                    <a:pt x="43053" y="534746"/>
                  </a:lnTo>
                  <a:lnTo>
                    <a:pt x="80645" y="583399"/>
                  </a:lnTo>
                  <a:lnTo>
                    <a:pt x="127254" y="624179"/>
                  </a:lnTo>
                  <a:lnTo>
                    <a:pt x="180975" y="656069"/>
                  </a:lnTo>
                  <a:lnTo>
                    <a:pt x="240284" y="677418"/>
                  </a:lnTo>
                  <a:lnTo>
                    <a:pt x="303149" y="687197"/>
                  </a:lnTo>
                  <a:lnTo>
                    <a:pt x="335534" y="687197"/>
                  </a:lnTo>
                  <a:lnTo>
                    <a:pt x="440436" y="674243"/>
                  </a:lnTo>
                  <a:lnTo>
                    <a:pt x="510159" y="657974"/>
                  </a:lnTo>
                  <a:lnTo>
                    <a:pt x="577088" y="634847"/>
                  </a:lnTo>
                  <a:lnTo>
                    <a:pt x="639191" y="603859"/>
                  </a:lnTo>
                  <a:lnTo>
                    <a:pt x="693420" y="564718"/>
                  </a:lnTo>
                  <a:lnTo>
                    <a:pt x="738124" y="516953"/>
                  </a:lnTo>
                  <a:lnTo>
                    <a:pt x="771906" y="459270"/>
                  </a:lnTo>
                  <a:lnTo>
                    <a:pt x="792607" y="393712"/>
                  </a:lnTo>
                  <a:lnTo>
                    <a:pt x="800100" y="327647"/>
                  </a:lnTo>
                  <a:lnTo>
                    <a:pt x="798957" y="294881"/>
                  </a:lnTo>
                  <a:lnTo>
                    <a:pt x="787654" y="230974"/>
                  </a:lnTo>
                  <a:lnTo>
                    <a:pt x="764159" y="171386"/>
                  </a:lnTo>
                  <a:lnTo>
                    <a:pt x="728980" y="117894"/>
                  </a:lnTo>
                  <a:lnTo>
                    <a:pt x="682625" y="72923"/>
                  </a:lnTo>
                  <a:lnTo>
                    <a:pt x="636651" y="43954"/>
                  </a:lnTo>
                  <a:lnTo>
                    <a:pt x="583692" y="23253"/>
                  </a:lnTo>
                  <a:lnTo>
                    <a:pt x="521335" y="9779"/>
                  </a:lnTo>
                  <a:lnTo>
                    <a:pt x="455549" y="1778"/>
                  </a:lnTo>
                  <a:lnTo>
                    <a:pt x="387985" y="0"/>
                  </a:lnTo>
                  <a:close/>
                </a:path>
              </a:pathLst>
            </a:custGeom>
            <a:solidFill>
              <a:srgbClr val="6BBC4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4732" y="2339339"/>
              <a:ext cx="335280" cy="504825"/>
            </a:xfrm>
            <a:custGeom>
              <a:avLst/>
              <a:gdLst/>
              <a:ahLst/>
              <a:cxnLst/>
              <a:rect l="l" t="t" r="r" b="b"/>
              <a:pathLst>
                <a:path w="335279" h="504825">
                  <a:moveTo>
                    <a:pt x="172847" y="223761"/>
                  </a:moveTo>
                  <a:lnTo>
                    <a:pt x="167767" y="220713"/>
                  </a:lnTo>
                  <a:lnTo>
                    <a:pt x="165354" y="223634"/>
                  </a:lnTo>
                  <a:lnTo>
                    <a:pt x="158369" y="228968"/>
                  </a:lnTo>
                  <a:lnTo>
                    <a:pt x="149987" y="230619"/>
                  </a:lnTo>
                  <a:lnTo>
                    <a:pt x="141224" y="229095"/>
                  </a:lnTo>
                  <a:lnTo>
                    <a:pt x="133223" y="225158"/>
                  </a:lnTo>
                  <a:lnTo>
                    <a:pt x="138049" y="224269"/>
                  </a:lnTo>
                  <a:lnTo>
                    <a:pt x="142621" y="222745"/>
                  </a:lnTo>
                  <a:lnTo>
                    <a:pt x="155956" y="198094"/>
                  </a:lnTo>
                  <a:lnTo>
                    <a:pt x="155194" y="191363"/>
                  </a:lnTo>
                  <a:lnTo>
                    <a:pt x="154432" y="187680"/>
                  </a:lnTo>
                  <a:lnTo>
                    <a:pt x="148717" y="189204"/>
                  </a:lnTo>
                  <a:lnTo>
                    <a:pt x="149479" y="192760"/>
                  </a:lnTo>
                  <a:lnTo>
                    <a:pt x="150114" y="198348"/>
                  </a:lnTo>
                  <a:lnTo>
                    <a:pt x="133350" y="219316"/>
                  </a:lnTo>
                  <a:lnTo>
                    <a:pt x="128651" y="219570"/>
                  </a:lnTo>
                  <a:lnTo>
                    <a:pt x="128270" y="219062"/>
                  </a:lnTo>
                  <a:lnTo>
                    <a:pt x="127508" y="218681"/>
                  </a:lnTo>
                  <a:lnTo>
                    <a:pt x="65659" y="205333"/>
                  </a:lnTo>
                  <a:lnTo>
                    <a:pt x="28956" y="159969"/>
                  </a:lnTo>
                  <a:lnTo>
                    <a:pt x="13208" y="122745"/>
                  </a:lnTo>
                  <a:lnTo>
                    <a:pt x="5715" y="83223"/>
                  </a:lnTo>
                  <a:lnTo>
                    <a:pt x="6731" y="63538"/>
                  </a:lnTo>
                  <a:lnTo>
                    <a:pt x="10287" y="43967"/>
                  </a:lnTo>
                  <a:lnTo>
                    <a:pt x="20828" y="1651"/>
                  </a:lnTo>
                  <a:lnTo>
                    <a:pt x="15240" y="0"/>
                  </a:lnTo>
                  <a:lnTo>
                    <a:pt x="4445" y="45110"/>
                  </a:lnTo>
                  <a:lnTo>
                    <a:pt x="889" y="66078"/>
                  </a:lnTo>
                  <a:lnTo>
                    <a:pt x="0" y="87299"/>
                  </a:lnTo>
                  <a:lnTo>
                    <a:pt x="2667" y="107746"/>
                  </a:lnTo>
                  <a:lnTo>
                    <a:pt x="16383" y="147269"/>
                  </a:lnTo>
                  <a:lnTo>
                    <a:pt x="50927" y="201269"/>
                  </a:lnTo>
                  <a:lnTo>
                    <a:pt x="106045" y="223634"/>
                  </a:lnTo>
                  <a:lnTo>
                    <a:pt x="121412" y="224396"/>
                  </a:lnTo>
                  <a:lnTo>
                    <a:pt x="124079" y="237871"/>
                  </a:lnTo>
                  <a:lnTo>
                    <a:pt x="129413" y="250190"/>
                  </a:lnTo>
                  <a:lnTo>
                    <a:pt x="137922" y="260096"/>
                  </a:lnTo>
                  <a:lnTo>
                    <a:pt x="150495" y="266204"/>
                  </a:lnTo>
                  <a:lnTo>
                    <a:pt x="154178" y="267093"/>
                  </a:lnTo>
                  <a:lnTo>
                    <a:pt x="155829" y="261632"/>
                  </a:lnTo>
                  <a:lnTo>
                    <a:pt x="152146" y="260604"/>
                  </a:lnTo>
                  <a:lnTo>
                    <a:pt x="142240" y="255905"/>
                  </a:lnTo>
                  <a:lnTo>
                    <a:pt x="135128" y="248412"/>
                  </a:lnTo>
                  <a:lnTo>
                    <a:pt x="130429" y="239014"/>
                  </a:lnTo>
                  <a:lnTo>
                    <a:pt x="127889" y="228460"/>
                  </a:lnTo>
                  <a:lnTo>
                    <a:pt x="138303" y="234175"/>
                  </a:lnTo>
                  <a:lnTo>
                    <a:pt x="149860" y="236207"/>
                  </a:lnTo>
                  <a:lnTo>
                    <a:pt x="161036" y="233921"/>
                  </a:lnTo>
                  <a:lnTo>
                    <a:pt x="170434" y="226682"/>
                  </a:lnTo>
                  <a:lnTo>
                    <a:pt x="172847" y="223761"/>
                  </a:lnTo>
                  <a:close/>
                </a:path>
                <a:path w="335279" h="504825">
                  <a:moveTo>
                    <a:pt x="334899" y="467093"/>
                  </a:moveTo>
                  <a:lnTo>
                    <a:pt x="322580" y="328853"/>
                  </a:lnTo>
                  <a:lnTo>
                    <a:pt x="319913" y="294792"/>
                  </a:lnTo>
                  <a:lnTo>
                    <a:pt x="317754" y="260616"/>
                  </a:lnTo>
                  <a:lnTo>
                    <a:pt x="316103" y="220967"/>
                  </a:lnTo>
                  <a:lnTo>
                    <a:pt x="310134" y="220840"/>
                  </a:lnTo>
                  <a:lnTo>
                    <a:pt x="311785" y="260870"/>
                  </a:lnTo>
                  <a:lnTo>
                    <a:pt x="316738" y="329742"/>
                  </a:lnTo>
                  <a:lnTo>
                    <a:pt x="328549" y="462648"/>
                  </a:lnTo>
                  <a:lnTo>
                    <a:pt x="273431" y="480441"/>
                  </a:lnTo>
                  <a:lnTo>
                    <a:pt x="252984" y="497078"/>
                  </a:lnTo>
                  <a:lnTo>
                    <a:pt x="255778" y="504317"/>
                  </a:lnTo>
                  <a:lnTo>
                    <a:pt x="258953" y="501142"/>
                  </a:lnTo>
                  <a:lnTo>
                    <a:pt x="275971" y="487934"/>
                  </a:lnTo>
                  <a:lnTo>
                    <a:pt x="294259" y="479539"/>
                  </a:lnTo>
                  <a:lnTo>
                    <a:pt x="313436" y="474205"/>
                  </a:lnTo>
                  <a:lnTo>
                    <a:pt x="334264" y="469760"/>
                  </a:lnTo>
                  <a:lnTo>
                    <a:pt x="334899" y="467093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6796" y="2528316"/>
              <a:ext cx="83819" cy="2026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98817" y="2276855"/>
              <a:ext cx="105410" cy="268605"/>
            </a:xfrm>
            <a:custGeom>
              <a:avLst/>
              <a:gdLst/>
              <a:ahLst/>
              <a:cxnLst/>
              <a:rect l="l" t="t" r="r" b="b"/>
              <a:pathLst>
                <a:path w="105410" h="268605">
                  <a:moveTo>
                    <a:pt x="83743" y="126"/>
                  </a:moveTo>
                  <a:lnTo>
                    <a:pt x="77876" y="0"/>
                  </a:lnTo>
                  <a:lnTo>
                    <a:pt x="78003" y="3682"/>
                  </a:lnTo>
                  <a:lnTo>
                    <a:pt x="79667" y="16408"/>
                  </a:lnTo>
                  <a:lnTo>
                    <a:pt x="83108" y="28740"/>
                  </a:lnTo>
                  <a:lnTo>
                    <a:pt x="87185" y="40830"/>
                  </a:lnTo>
                  <a:lnTo>
                    <a:pt x="91008" y="53035"/>
                  </a:lnTo>
                  <a:lnTo>
                    <a:pt x="94830" y="71221"/>
                  </a:lnTo>
                  <a:lnTo>
                    <a:pt x="97256" y="89280"/>
                  </a:lnTo>
                  <a:lnTo>
                    <a:pt x="98526" y="107594"/>
                  </a:lnTo>
                  <a:lnTo>
                    <a:pt x="98653" y="126034"/>
                  </a:lnTo>
                  <a:lnTo>
                    <a:pt x="96113" y="154012"/>
                  </a:lnTo>
                  <a:lnTo>
                    <a:pt x="88201" y="179831"/>
                  </a:lnTo>
                  <a:lnTo>
                    <a:pt x="73926" y="202222"/>
                  </a:lnTo>
                  <a:lnTo>
                    <a:pt x="52133" y="219506"/>
                  </a:lnTo>
                  <a:lnTo>
                    <a:pt x="51371" y="219125"/>
                  </a:lnTo>
                  <a:lnTo>
                    <a:pt x="50342" y="218998"/>
                  </a:lnTo>
                  <a:lnTo>
                    <a:pt x="21793" y="203365"/>
                  </a:lnTo>
                  <a:lnTo>
                    <a:pt x="17208" y="189369"/>
                  </a:lnTo>
                  <a:lnTo>
                    <a:pt x="11468" y="190766"/>
                  </a:lnTo>
                  <a:lnTo>
                    <a:pt x="30721" y="220535"/>
                  </a:lnTo>
                  <a:lnTo>
                    <a:pt x="40792" y="224853"/>
                  </a:lnTo>
                  <a:lnTo>
                    <a:pt x="31991" y="228282"/>
                  </a:lnTo>
                  <a:lnTo>
                    <a:pt x="23075" y="230327"/>
                  </a:lnTo>
                  <a:lnTo>
                    <a:pt x="13639" y="231343"/>
                  </a:lnTo>
                  <a:lnTo>
                    <a:pt x="126" y="231470"/>
                  </a:lnTo>
                  <a:lnTo>
                    <a:pt x="0" y="237185"/>
                  </a:lnTo>
                  <a:lnTo>
                    <a:pt x="26390" y="235661"/>
                  </a:lnTo>
                  <a:lnTo>
                    <a:pt x="47294" y="228028"/>
                  </a:lnTo>
                  <a:lnTo>
                    <a:pt x="46012" y="237058"/>
                  </a:lnTo>
                  <a:lnTo>
                    <a:pt x="44361" y="245960"/>
                  </a:lnTo>
                  <a:lnTo>
                    <a:pt x="41427" y="254228"/>
                  </a:lnTo>
                  <a:lnTo>
                    <a:pt x="35813" y="261607"/>
                  </a:lnTo>
                  <a:lnTo>
                    <a:pt x="33019" y="264274"/>
                  </a:lnTo>
                  <a:lnTo>
                    <a:pt x="37096" y="268477"/>
                  </a:lnTo>
                  <a:lnTo>
                    <a:pt x="39776" y="265810"/>
                  </a:lnTo>
                  <a:lnTo>
                    <a:pt x="46393" y="256908"/>
                  </a:lnTo>
                  <a:lnTo>
                    <a:pt x="49834" y="247116"/>
                  </a:lnTo>
                  <a:lnTo>
                    <a:pt x="53657" y="225361"/>
                  </a:lnTo>
                  <a:lnTo>
                    <a:pt x="73799" y="210858"/>
                  </a:lnTo>
                  <a:lnTo>
                    <a:pt x="98018" y="170675"/>
                  </a:lnTo>
                  <a:lnTo>
                    <a:pt x="104774" y="129463"/>
                  </a:lnTo>
                  <a:lnTo>
                    <a:pt x="105028" y="112420"/>
                  </a:lnTo>
                  <a:lnTo>
                    <a:pt x="104139" y="95262"/>
                  </a:lnTo>
                  <a:lnTo>
                    <a:pt x="102476" y="78473"/>
                  </a:lnTo>
                  <a:lnTo>
                    <a:pt x="98272" y="59651"/>
                  </a:lnTo>
                  <a:lnTo>
                    <a:pt x="92278" y="41211"/>
                  </a:lnTo>
                  <a:lnTo>
                    <a:pt x="86677" y="22631"/>
                  </a:lnTo>
                  <a:lnTo>
                    <a:pt x="83870" y="3809"/>
                  </a:lnTo>
                  <a:lnTo>
                    <a:pt x="83743" y="126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4272" y="2171700"/>
              <a:ext cx="86867" cy="1219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2392" y="2225040"/>
              <a:ext cx="137159" cy="685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6420" y="2164079"/>
              <a:ext cx="85343" cy="12039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003300" y="-109514"/>
            <a:ext cx="8687815" cy="121828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5085" marR="10795" indent="1125220">
              <a:lnSpc>
                <a:spcPts val="4500"/>
              </a:lnSpc>
              <a:spcBef>
                <a:spcPts val="500"/>
              </a:spcBef>
            </a:pPr>
            <a:r>
              <a:rPr lang="en-AU" spc="-20" dirty="0"/>
              <a:t>Braitling </a:t>
            </a:r>
            <a:r>
              <a:rPr spc="-20" dirty="0"/>
              <a:t>OSHC </a:t>
            </a:r>
            <a:r>
              <a:rPr spc="-145" dirty="0"/>
              <a:t>School</a:t>
            </a:r>
            <a:r>
              <a:rPr spc="-280" dirty="0"/>
              <a:t> </a:t>
            </a:r>
            <a:r>
              <a:rPr spc="-145" dirty="0"/>
              <a:t>Holiday</a:t>
            </a:r>
            <a:r>
              <a:rPr spc="-280" dirty="0"/>
              <a:t> </a:t>
            </a:r>
            <a:r>
              <a:rPr lang="en-AU" spc="-280" dirty="0"/>
              <a:t>  </a:t>
            </a:r>
            <a:r>
              <a:rPr spc="-135" dirty="0"/>
              <a:t>Program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36052" y="1446387"/>
            <a:ext cx="4136390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3200" b="1" spc="135" baseline="3968" dirty="0">
                <a:solidFill>
                  <a:srgbClr val="FFFFFF"/>
                </a:solidFill>
                <a:latin typeface="Arial Narrow"/>
                <a:cs typeface="Arial Narrow"/>
              </a:rPr>
              <a:t>27</a:t>
            </a:r>
            <a:r>
              <a:rPr sz="3150" b="1" spc="202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– 29</a:t>
            </a:r>
            <a:r>
              <a:rPr lang="en-US" sz="3150" b="1" spc="54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January 2025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072" y="1913591"/>
            <a:ext cx="4868545" cy="5651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bookings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email</a:t>
            </a:r>
            <a:r>
              <a:rPr sz="1200" spc="-7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:</a:t>
            </a:r>
            <a:r>
              <a:rPr sz="1200" spc="-16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 </a:t>
            </a:r>
            <a:r>
              <a:rPr lang="en-AU" sz="1200" b="1" u="sng" spc="-4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Braitling</a:t>
            </a:r>
            <a:r>
              <a:rPr sz="1200" b="1" u="sng" spc="-4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.</a:t>
            </a:r>
            <a:r>
              <a:rPr sz="1200" b="1" u="sng" spc="-40" dirty="0">
                <a:solidFill>
                  <a:schemeClr val="accent6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oshc@ynt.org.au</a:t>
            </a:r>
            <a:endParaRPr sz="1200" dirty="0">
              <a:solidFill>
                <a:schemeClr val="accent6">
                  <a:lumMod val="40000"/>
                  <a:lumOff val="60000"/>
                </a:schemeClr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enrolments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visit: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oshc.nt.ymca.org.au/family-before-after-school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32589" y="4257647"/>
            <a:ext cx="2022475" cy="563718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29" y="378002"/>
                </a:lnTo>
                <a:lnTo>
                  <a:pt x="1698129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r>
              <a:rPr lang="en-US" sz="11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Verdana"/>
                <a:cs typeface="Verdana"/>
              </a:rPr>
              <a:t>28</a:t>
            </a:r>
            <a:r>
              <a:rPr lang="en-US" sz="1600" b="1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600" b="1" dirty="0">
                <a:solidFill>
                  <a:srgbClr val="FFFFFF"/>
                </a:solidFill>
                <a:latin typeface="Verdana"/>
                <a:cs typeface="Verdana"/>
              </a:rPr>
              <a:t> January 2025 Tuesday</a:t>
            </a:r>
            <a:endParaRPr sz="1600" dirty="0"/>
          </a:p>
        </p:txBody>
      </p:sp>
      <p:sp>
        <p:nvSpPr>
          <p:cNvPr id="59" name="object 59"/>
          <p:cNvSpPr txBox="1"/>
          <p:nvPr/>
        </p:nvSpPr>
        <p:spPr>
          <a:xfrm>
            <a:off x="3847454" y="3155527"/>
            <a:ext cx="1450340" cy="53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r </a:t>
            </a: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endParaRPr lang="en-US" sz="1600" b="1" spc="-20" baseline="300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endParaRPr lang="en-US" sz="1200" b="1" spc="-20" baseline="300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6123" y="3451347"/>
            <a:ext cx="1998941" cy="574502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r>
              <a:rPr lang="en-AU" dirty="0">
                <a:solidFill>
                  <a:schemeClr val="bg1"/>
                </a:solidFill>
              </a:rPr>
              <a:t>27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January 2025</a:t>
            </a:r>
          </a:p>
          <a:p>
            <a:r>
              <a:rPr lang="en-AU" dirty="0">
                <a:solidFill>
                  <a:schemeClr val="bg1"/>
                </a:solidFill>
              </a:rPr>
              <a:t>Monday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017189" y="1332429"/>
            <a:ext cx="2418715" cy="1052830"/>
            <a:chOff x="7037070" y="1402841"/>
            <a:chExt cx="2418715" cy="1052830"/>
          </a:xfrm>
        </p:grpSpPr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37070" y="1402841"/>
              <a:ext cx="2418587" cy="10523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88960" y="1501902"/>
              <a:ext cx="1437741" cy="79705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7842" y="2215781"/>
              <a:ext cx="424535" cy="8317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961390" y="836676"/>
                  </a:moveTo>
                  <a:lnTo>
                    <a:pt x="384556" y="836676"/>
                  </a:lnTo>
                  <a:lnTo>
                    <a:pt x="672985" y="941260"/>
                  </a:lnTo>
                  <a:lnTo>
                    <a:pt x="961390" y="836676"/>
                  </a:lnTo>
                  <a:close/>
                </a:path>
                <a:path w="2307590" h="941705">
                  <a:moveTo>
                    <a:pt x="2167890" y="0"/>
                  </a:moveTo>
                  <a:lnTo>
                    <a:pt x="139446" y="0"/>
                  </a:lnTo>
                  <a:lnTo>
                    <a:pt x="95370" y="7109"/>
                  </a:lnTo>
                  <a:lnTo>
                    <a:pt x="57091" y="26905"/>
                  </a:lnTo>
                  <a:lnTo>
                    <a:pt x="26905" y="57091"/>
                  </a:lnTo>
                  <a:lnTo>
                    <a:pt x="7109" y="95370"/>
                  </a:lnTo>
                  <a:lnTo>
                    <a:pt x="0" y="139446"/>
                  </a:lnTo>
                  <a:lnTo>
                    <a:pt x="2" y="697230"/>
                  </a:lnTo>
                  <a:lnTo>
                    <a:pt x="7109" y="741298"/>
                  </a:lnTo>
                  <a:lnTo>
                    <a:pt x="26905" y="779581"/>
                  </a:lnTo>
                  <a:lnTo>
                    <a:pt x="57091" y="809769"/>
                  </a:lnTo>
                  <a:lnTo>
                    <a:pt x="95370" y="829566"/>
                  </a:lnTo>
                  <a:lnTo>
                    <a:pt x="139446" y="836676"/>
                  </a:lnTo>
                  <a:lnTo>
                    <a:pt x="2167890" y="836676"/>
                  </a:lnTo>
                  <a:lnTo>
                    <a:pt x="2211965" y="829566"/>
                  </a:lnTo>
                  <a:lnTo>
                    <a:pt x="2250244" y="809769"/>
                  </a:lnTo>
                  <a:lnTo>
                    <a:pt x="2280430" y="779581"/>
                  </a:lnTo>
                  <a:lnTo>
                    <a:pt x="2300226" y="741298"/>
                  </a:lnTo>
                  <a:lnTo>
                    <a:pt x="2307333" y="697230"/>
                  </a:lnTo>
                  <a:lnTo>
                    <a:pt x="2307336" y="139446"/>
                  </a:lnTo>
                  <a:lnTo>
                    <a:pt x="2300226" y="95370"/>
                  </a:lnTo>
                  <a:lnTo>
                    <a:pt x="2280430" y="57091"/>
                  </a:lnTo>
                  <a:lnTo>
                    <a:pt x="2250244" y="26905"/>
                  </a:lnTo>
                  <a:lnTo>
                    <a:pt x="2211965" y="7109"/>
                  </a:lnTo>
                  <a:lnTo>
                    <a:pt x="2167890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0" y="139446"/>
                  </a:moveTo>
                  <a:lnTo>
                    <a:pt x="7109" y="95370"/>
                  </a:lnTo>
                  <a:lnTo>
                    <a:pt x="26905" y="57091"/>
                  </a:lnTo>
                  <a:lnTo>
                    <a:pt x="57091" y="26905"/>
                  </a:lnTo>
                  <a:lnTo>
                    <a:pt x="95370" y="7109"/>
                  </a:lnTo>
                  <a:lnTo>
                    <a:pt x="139446" y="0"/>
                  </a:lnTo>
                  <a:lnTo>
                    <a:pt x="384556" y="0"/>
                  </a:lnTo>
                  <a:lnTo>
                    <a:pt x="961390" y="0"/>
                  </a:lnTo>
                  <a:lnTo>
                    <a:pt x="2167890" y="0"/>
                  </a:lnTo>
                  <a:lnTo>
                    <a:pt x="2211965" y="7109"/>
                  </a:lnTo>
                  <a:lnTo>
                    <a:pt x="2250244" y="26905"/>
                  </a:lnTo>
                  <a:lnTo>
                    <a:pt x="2280430" y="57091"/>
                  </a:lnTo>
                  <a:lnTo>
                    <a:pt x="2300226" y="95370"/>
                  </a:lnTo>
                  <a:lnTo>
                    <a:pt x="2307336" y="139446"/>
                  </a:lnTo>
                  <a:lnTo>
                    <a:pt x="2307336" y="488061"/>
                  </a:lnTo>
                  <a:lnTo>
                    <a:pt x="2307336" y="697230"/>
                  </a:lnTo>
                  <a:lnTo>
                    <a:pt x="2300226" y="741298"/>
                  </a:lnTo>
                  <a:lnTo>
                    <a:pt x="2280430" y="779581"/>
                  </a:lnTo>
                  <a:lnTo>
                    <a:pt x="2250244" y="809769"/>
                  </a:lnTo>
                  <a:lnTo>
                    <a:pt x="2211965" y="829566"/>
                  </a:lnTo>
                  <a:lnTo>
                    <a:pt x="2167890" y="836676"/>
                  </a:lnTo>
                  <a:lnTo>
                    <a:pt x="961390" y="836676"/>
                  </a:lnTo>
                  <a:lnTo>
                    <a:pt x="672985" y="941260"/>
                  </a:lnTo>
                  <a:lnTo>
                    <a:pt x="384556" y="836676"/>
                  </a:lnTo>
                  <a:lnTo>
                    <a:pt x="139446" y="836676"/>
                  </a:lnTo>
                  <a:lnTo>
                    <a:pt x="95370" y="829566"/>
                  </a:lnTo>
                  <a:lnTo>
                    <a:pt x="57091" y="809769"/>
                  </a:lnTo>
                  <a:lnTo>
                    <a:pt x="26905" y="779581"/>
                  </a:lnTo>
                  <a:lnTo>
                    <a:pt x="7109" y="741298"/>
                  </a:lnTo>
                  <a:lnTo>
                    <a:pt x="0" y="697217"/>
                  </a:lnTo>
                  <a:lnTo>
                    <a:pt x="0" y="48806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74"/>
          <p:cNvSpPr/>
          <p:nvPr/>
        </p:nvSpPr>
        <p:spPr>
          <a:xfrm>
            <a:off x="140051" y="5061405"/>
            <a:ext cx="2015013" cy="657075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r>
              <a:rPr lang="en-AU" dirty="0">
                <a:solidFill>
                  <a:schemeClr val="bg1"/>
                </a:solidFill>
              </a:rPr>
              <a:t>29th January 2025 </a:t>
            </a:r>
            <a:r>
              <a:rPr lang="en-AU" dirty="0" err="1">
                <a:solidFill>
                  <a:schemeClr val="bg1"/>
                </a:solidFill>
              </a:rPr>
              <a:t>wednesday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53086" y="3283748"/>
            <a:ext cx="4761628" cy="5020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dirty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2000" dirty="0">
                <a:latin typeface="Verdana"/>
                <a:cs typeface="Verdana"/>
              </a:rPr>
              <a:t>Public Holiday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7392111" y="4568536"/>
            <a:ext cx="1542730" cy="3340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AU" sz="900" b="1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dirty="0">
                <a:latin typeface="Verdana"/>
                <a:cs typeface="Verdana"/>
              </a:rPr>
              <a:t>  </a:t>
            </a:r>
          </a:p>
        </p:txBody>
      </p:sp>
      <p:pic>
        <p:nvPicPr>
          <p:cNvPr id="95" name="object 76">
            <a:extLst>
              <a:ext uri="{FF2B5EF4-FFF2-40B4-BE49-F238E27FC236}">
                <a16:creationId xmlns:a16="http://schemas.microsoft.com/office/drawing/2014/main" id="{2C7B40C9-3458-829A-E3AC-3DFD1024EDF2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56134" y="462371"/>
            <a:ext cx="1204345" cy="90511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306305" y="1908047"/>
            <a:ext cx="3597275" cy="1132840"/>
            <a:chOff x="6306305" y="1908047"/>
            <a:chExt cx="3597275" cy="1132840"/>
          </a:xfrm>
        </p:grpSpPr>
        <p:sp>
          <p:nvSpPr>
            <p:cNvPr id="25" name="object 25"/>
            <p:cNvSpPr/>
            <p:nvPr/>
          </p:nvSpPr>
          <p:spPr>
            <a:xfrm>
              <a:off x="6332221" y="1908047"/>
              <a:ext cx="816610" cy="695960"/>
            </a:xfrm>
            <a:custGeom>
              <a:avLst/>
              <a:gdLst/>
              <a:ahLst/>
              <a:cxnLst/>
              <a:rect l="l" t="t" r="r" b="b"/>
              <a:pathLst>
                <a:path w="816609" h="695960">
                  <a:moveTo>
                    <a:pt x="377647" y="0"/>
                  </a:moveTo>
                  <a:lnTo>
                    <a:pt x="310362" y="3302"/>
                  </a:lnTo>
                  <a:lnTo>
                    <a:pt x="245757" y="15227"/>
                  </a:lnTo>
                  <a:lnTo>
                    <a:pt x="174155" y="42659"/>
                  </a:lnTo>
                  <a:lnTo>
                    <a:pt x="119316" y="80238"/>
                  </a:lnTo>
                  <a:lnTo>
                    <a:pt x="76923" y="127457"/>
                  </a:lnTo>
                  <a:lnTo>
                    <a:pt x="45313" y="182435"/>
                  </a:lnTo>
                  <a:lnTo>
                    <a:pt x="22974" y="243370"/>
                  </a:lnTo>
                  <a:lnTo>
                    <a:pt x="7873" y="308749"/>
                  </a:lnTo>
                  <a:lnTo>
                    <a:pt x="0" y="374764"/>
                  </a:lnTo>
                  <a:lnTo>
                    <a:pt x="1142" y="406501"/>
                  </a:lnTo>
                  <a:lnTo>
                    <a:pt x="13830" y="467817"/>
                  </a:lnTo>
                  <a:lnTo>
                    <a:pt x="39090" y="525081"/>
                  </a:lnTo>
                  <a:lnTo>
                    <a:pt x="75145" y="576618"/>
                  </a:lnTo>
                  <a:lnTo>
                    <a:pt x="120459" y="620674"/>
                  </a:lnTo>
                  <a:lnTo>
                    <a:pt x="173520" y="655967"/>
                  </a:lnTo>
                  <a:lnTo>
                    <a:pt x="232676" y="680593"/>
                  </a:lnTo>
                  <a:lnTo>
                    <a:pt x="296532" y="693166"/>
                  </a:lnTo>
                  <a:lnTo>
                    <a:pt x="360768" y="695706"/>
                  </a:lnTo>
                  <a:lnTo>
                    <a:pt x="393509" y="695325"/>
                  </a:lnTo>
                  <a:lnTo>
                    <a:pt x="459143" y="690499"/>
                  </a:lnTo>
                  <a:lnTo>
                    <a:pt x="523760" y="679831"/>
                  </a:lnTo>
                  <a:lnTo>
                    <a:pt x="585698" y="662317"/>
                  </a:lnTo>
                  <a:lnTo>
                    <a:pt x="643458" y="637057"/>
                  </a:lnTo>
                  <a:lnTo>
                    <a:pt x="699058" y="600367"/>
                  </a:lnTo>
                  <a:lnTo>
                    <a:pt x="746023" y="552754"/>
                  </a:lnTo>
                  <a:lnTo>
                    <a:pt x="782459" y="492836"/>
                  </a:lnTo>
                  <a:lnTo>
                    <a:pt x="805560" y="428345"/>
                  </a:lnTo>
                  <a:lnTo>
                    <a:pt x="815975" y="361696"/>
                  </a:lnTo>
                  <a:lnTo>
                    <a:pt x="816355" y="328434"/>
                  </a:lnTo>
                  <a:lnTo>
                    <a:pt x="813561" y="295414"/>
                  </a:lnTo>
                  <a:lnTo>
                    <a:pt x="798448" y="231686"/>
                  </a:lnTo>
                  <a:lnTo>
                    <a:pt x="770788" y="172529"/>
                  </a:lnTo>
                  <a:lnTo>
                    <a:pt x="730669" y="120357"/>
                  </a:lnTo>
                  <a:lnTo>
                    <a:pt x="688657" y="84416"/>
                  </a:lnTo>
                  <a:lnTo>
                    <a:pt x="638505" y="55854"/>
                  </a:lnTo>
                  <a:lnTo>
                    <a:pt x="577964" y="33388"/>
                  </a:lnTo>
                  <a:lnTo>
                    <a:pt x="513092" y="15989"/>
                  </a:lnTo>
                  <a:lnTo>
                    <a:pt x="445808" y="4572"/>
                  </a:lnTo>
                  <a:lnTo>
                    <a:pt x="377647" y="0"/>
                  </a:lnTo>
                  <a:close/>
                </a:path>
              </a:pathLst>
            </a:custGeom>
            <a:solidFill>
              <a:srgbClr val="00C0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6299" y="2324099"/>
              <a:ext cx="299720" cy="530225"/>
            </a:xfrm>
            <a:custGeom>
              <a:avLst/>
              <a:gdLst/>
              <a:ahLst/>
              <a:cxnLst/>
              <a:rect l="l" t="t" r="r" b="b"/>
              <a:pathLst>
                <a:path w="299720" h="530225">
                  <a:moveTo>
                    <a:pt x="154635" y="240982"/>
                  </a:moveTo>
                  <a:lnTo>
                    <a:pt x="149936" y="237299"/>
                  </a:lnTo>
                  <a:lnTo>
                    <a:pt x="147256" y="239839"/>
                  </a:lnTo>
                  <a:lnTo>
                    <a:pt x="139369" y="244157"/>
                  </a:lnTo>
                  <a:lnTo>
                    <a:pt x="130733" y="244538"/>
                  </a:lnTo>
                  <a:lnTo>
                    <a:pt x="122212" y="241871"/>
                  </a:lnTo>
                  <a:lnTo>
                    <a:pt x="114579" y="236791"/>
                  </a:lnTo>
                  <a:lnTo>
                    <a:pt x="119532" y="236664"/>
                  </a:lnTo>
                  <a:lnTo>
                    <a:pt x="124371" y="235775"/>
                  </a:lnTo>
                  <a:lnTo>
                    <a:pt x="141414" y="213156"/>
                  </a:lnTo>
                  <a:lnTo>
                    <a:pt x="141287" y="202742"/>
                  </a:lnTo>
                  <a:lnTo>
                    <a:pt x="135305" y="203377"/>
                  </a:lnTo>
                  <a:lnTo>
                    <a:pt x="135559" y="207187"/>
                  </a:lnTo>
                  <a:lnTo>
                    <a:pt x="135432" y="212648"/>
                  </a:lnTo>
                  <a:lnTo>
                    <a:pt x="115595" y="231076"/>
                  </a:lnTo>
                  <a:lnTo>
                    <a:pt x="110896" y="230695"/>
                  </a:lnTo>
                  <a:lnTo>
                    <a:pt x="109867" y="229679"/>
                  </a:lnTo>
                  <a:lnTo>
                    <a:pt x="49466" y="207949"/>
                  </a:lnTo>
                  <a:lnTo>
                    <a:pt x="18948" y="157772"/>
                  </a:lnTo>
                  <a:lnTo>
                    <a:pt x="8521" y="118783"/>
                  </a:lnTo>
                  <a:lnTo>
                    <a:pt x="6108" y="98831"/>
                  </a:lnTo>
                  <a:lnTo>
                    <a:pt x="6489" y="78638"/>
                  </a:lnTo>
                  <a:lnTo>
                    <a:pt x="10299" y="59334"/>
                  </a:lnTo>
                  <a:lnTo>
                    <a:pt x="16662" y="40398"/>
                  </a:lnTo>
                  <a:lnTo>
                    <a:pt x="33197" y="0"/>
                  </a:lnTo>
                  <a:lnTo>
                    <a:pt x="10566" y="40652"/>
                  </a:lnTo>
                  <a:lnTo>
                    <a:pt x="127" y="81813"/>
                  </a:lnTo>
                  <a:lnTo>
                    <a:pt x="0" y="102514"/>
                  </a:lnTo>
                  <a:lnTo>
                    <a:pt x="3060" y="123101"/>
                  </a:lnTo>
                  <a:lnTo>
                    <a:pt x="14503" y="163245"/>
                  </a:lnTo>
                  <a:lnTo>
                    <a:pt x="45656" y="212394"/>
                  </a:lnTo>
                  <a:lnTo>
                    <a:pt x="102755" y="234505"/>
                  </a:lnTo>
                  <a:lnTo>
                    <a:pt x="103644" y="248221"/>
                  </a:lnTo>
                  <a:lnTo>
                    <a:pt x="107200" y="261175"/>
                  </a:lnTo>
                  <a:lnTo>
                    <a:pt x="114452" y="272110"/>
                  </a:lnTo>
                  <a:lnTo>
                    <a:pt x="126276" y="279857"/>
                  </a:lnTo>
                  <a:lnTo>
                    <a:pt x="129844" y="281381"/>
                  </a:lnTo>
                  <a:lnTo>
                    <a:pt x="132257" y="276047"/>
                  </a:lnTo>
                  <a:lnTo>
                    <a:pt x="128689" y="274650"/>
                  </a:lnTo>
                  <a:lnTo>
                    <a:pt x="119278" y="268554"/>
                  </a:lnTo>
                  <a:lnTo>
                    <a:pt x="113309" y="260159"/>
                  </a:lnTo>
                  <a:lnTo>
                    <a:pt x="109867" y="250253"/>
                  </a:lnTo>
                  <a:lnTo>
                    <a:pt x="108724" y="239458"/>
                  </a:lnTo>
                  <a:lnTo>
                    <a:pt x="118516" y="246570"/>
                  </a:lnTo>
                  <a:lnTo>
                    <a:pt x="129844" y="250126"/>
                  </a:lnTo>
                  <a:lnTo>
                    <a:pt x="141287" y="249491"/>
                  </a:lnTo>
                  <a:lnTo>
                    <a:pt x="151841" y="243522"/>
                  </a:lnTo>
                  <a:lnTo>
                    <a:pt x="154635" y="240982"/>
                  </a:lnTo>
                  <a:close/>
                </a:path>
                <a:path w="299720" h="530225">
                  <a:moveTo>
                    <a:pt x="299097" y="258254"/>
                  </a:moveTo>
                  <a:lnTo>
                    <a:pt x="289166" y="297002"/>
                  </a:lnTo>
                  <a:lnTo>
                    <a:pt x="284327" y="365848"/>
                  </a:lnTo>
                  <a:lnTo>
                    <a:pt x="277482" y="499110"/>
                  </a:lnTo>
                  <a:lnTo>
                    <a:pt x="239585" y="503174"/>
                  </a:lnTo>
                  <a:lnTo>
                    <a:pt x="200152" y="520065"/>
                  </a:lnTo>
                  <a:lnTo>
                    <a:pt x="196735" y="522732"/>
                  </a:lnTo>
                  <a:lnTo>
                    <a:pt x="198374" y="530225"/>
                  </a:lnTo>
                  <a:lnTo>
                    <a:pt x="202069" y="527558"/>
                  </a:lnTo>
                  <a:lnTo>
                    <a:pt x="221018" y="516890"/>
                  </a:lnTo>
                  <a:lnTo>
                    <a:pt x="240728" y="511175"/>
                  </a:lnTo>
                  <a:lnTo>
                    <a:pt x="260553" y="508508"/>
                  </a:lnTo>
                  <a:lnTo>
                    <a:pt x="282308" y="506984"/>
                  </a:lnTo>
                  <a:lnTo>
                    <a:pt x="283197" y="504444"/>
                  </a:lnTo>
                  <a:lnTo>
                    <a:pt x="285242" y="468236"/>
                  </a:lnTo>
                  <a:lnTo>
                    <a:pt x="288544" y="400024"/>
                  </a:lnTo>
                  <a:lnTo>
                    <a:pt x="292608" y="331419"/>
                  </a:lnTo>
                  <a:lnTo>
                    <a:pt x="295160" y="297637"/>
                  </a:lnTo>
                  <a:lnTo>
                    <a:pt x="299097" y="258254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97052" y="2578607"/>
              <a:ext cx="68567" cy="2118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04307" y="2366771"/>
              <a:ext cx="127635" cy="259079"/>
            </a:xfrm>
            <a:custGeom>
              <a:avLst/>
              <a:gdLst/>
              <a:ahLst/>
              <a:cxnLst/>
              <a:rect l="l" t="t" r="r" b="b"/>
              <a:pathLst>
                <a:path w="127634" h="259080">
                  <a:moveTo>
                    <a:pt x="113195" y="0"/>
                  </a:moveTo>
                  <a:lnTo>
                    <a:pt x="112814" y="3682"/>
                  </a:lnTo>
                  <a:lnTo>
                    <a:pt x="112687" y="16383"/>
                  </a:lnTo>
                  <a:lnTo>
                    <a:pt x="114465" y="28956"/>
                  </a:lnTo>
                  <a:lnTo>
                    <a:pt x="116992" y="41402"/>
                  </a:lnTo>
                  <a:lnTo>
                    <a:pt x="119151" y="53975"/>
                  </a:lnTo>
                  <a:lnTo>
                    <a:pt x="120535" y="72390"/>
                  </a:lnTo>
                  <a:lnTo>
                    <a:pt x="120408" y="90551"/>
                  </a:lnTo>
                  <a:lnTo>
                    <a:pt x="119024" y="108712"/>
                  </a:lnTo>
                  <a:lnTo>
                    <a:pt x="110032" y="154178"/>
                  </a:lnTo>
                  <a:lnTo>
                    <a:pt x="98247" y="178562"/>
                  </a:lnTo>
                  <a:lnTo>
                    <a:pt x="80403" y="198501"/>
                  </a:lnTo>
                  <a:lnTo>
                    <a:pt x="55702" y="212471"/>
                  </a:lnTo>
                  <a:lnTo>
                    <a:pt x="55079" y="211963"/>
                  </a:lnTo>
                  <a:lnTo>
                    <a:pt x="54063" y="211709"/>
                  </a:lnTo>
                  <a:lnTo>
                    <a:pt x="26962" y="192278"/>
                  </a:lnTo>
                  <a:lnTo>
                    <a:pt x="24307" y="177927"/>
                  </a:lnTo>
                  <a:lnTo>
                    <a:pt x="18351" y="178562"/>
                  </a:lnTo>
                  <a:lnTo>
                    <a:pt x="33680" y="210565"/>
                  </a:lnTo>
                  <a:lnTo>
                    <a:pt x="43421" y="216154"/>
                  </a:lnTo>
                  <a:lnTo>
                    <a:pt x="34061" y="218313"/>
                  </a:lnTo>
                  <a:lnTo>
                    <a:pt x="24561" y="219075"/>
                  </a:lnTo>
                  <a:lnTo>
                    <a:pt x="14808" y="218694"/>
                  </a:lnTo>
                  <a:lnTo>
                    <a:pt x="4800" y="217551"/>
                  </a:lnTo>
                  <a:lnTo>
                    <a:pt x="1003" y="216915"/>
                  </a:lnTo>
                  <a:lnTo>
                    <a:pt x="0" y="222631"/>
                  </a:lnTo>
                  <a:lnTo>
                    <a:pt x="15697" y="224536"/>
                  </a:lnTo>
                  <a:lnTo>
                    <a:pt x="27216" y="224790"/>
                  </a:lnTo>
                  <a:lnTo>
                    <a:pt x="38481" y="223393"/>
                  </a:lnTo>
                  <a:lnTo>
                    <a:pt x="49631" y="220218"/>
                  </a:lnTo>
                  <a:lnTo>
                    <a:pt x="46977" y="228854"/>
                  </a:lnTo>
                  <a:lnTo>
                    <a:pt x="44056" y="237363"/>
                  </a:lnTo>
                  <a:lnTo>
                    <a:pt x="39878" y="245110"/>
                  </a:lnTo>
                  <a:lnTo>
                    <a:pt x="33045" y="251714"/>
                  </a:lnTo>
                  <a:lnTo>
                    <a:pt x="29883" y="253872"/>
                  </a:lnTo>
                  <a:lnTo>
                    <a:pt x="33426" y="258572"/>
                  </a:lnTo>
                  <a:lnTo>
                    <a:pt x="36588" y="256413"/>
                  </a:lnTo>
                  <a:lnTo>
                    <a:pt x="44691" y="248539"/>
                  </a:lnTo>
                  <a:lnTo>
                    <a:pt x="49504" y="239395"/>
                  </a:lnTo>
                  <a:lnTo>
                    <a:pt x="56464" y="218440"/>
                  </a:lnTo>
                  <a:lnTo>
                    <a:pt x="79133" y="207010"/>
                  </a:lnTo>
                  <a:lnTo>
                    <a:pt x="109524" y="170815"/>
                  </a:lnTo>
                  <a:lnTo>
                    <a:pt x="122313" y="131191"/>
                  </a:lnTo>
                  <a:lnTo>
                    <a:pt x="126492" y="97536"/>
                  </a:lnTo>
                  <a:lnTo>
                    <a:pt x="127254" y="80645"/>
                  </a:lnTo>
                  <a:lnTo>
                    <a:pt x="125603" y="61594"/>
                  </a:lnTo>
                  <a:lnTo>
                    <a:pt x="122059" y="42545"/>
                  </a:lnTo>
                  <a:lnTo>
                    <a:pt x="119024" y="23495"/>
                  </a:lnTo>
                  <a:lnTo>
                    <a:pt x="118770" y="4572"/>
                  </a:lnTo>
                  <a:lnTo>
                    <a:pt x="119151" y="889"/>
                  </a:lnTo>
                  <a:lnTo>
                    <a:pt x="113195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0340" y="2045220"/>
              <a:ext cx="403860" cy="51435"/>
            </a:xfrm>
            <a:custGeom>
              <a:avLst/>
              <a:gdLst/>
              <a:ahLst/>
              <a:cxnLst/>
              <a:rect l="l" t="t" r="r" b="b"/>
              <a:pathLst>
                <a:path w="403859" h="51435">
                  <a:moveTo>
                    <a:pt x="40386" y="21678"/>
                  </a:moveTo>
                  <a:lnTo>
                    <a:pt x="21209" y="0"/>
                  </a:lnTo>
                  <a:lnTo>
                    <a:pt x="16002" y="1003"/>
                  </a:lnTo>
                  <a:lnTo>
                    <a:pt x="8255" y="5041"/>
                  </a:lnTo>
                  <a:lnTo>
                    <a:pt x="3683" y="11214"/>
                  </a:lnTo>
                  <a:lnTo>
                    <a:pt x="2654" y="13614"/>
                  </a:lnTo>
                  <a:lnTo>
                    <a:pt x="1778" y="14998"/>
                  </a:lnTo>
                  <a:lnTo>
                    <a:pt x="1130" y="16510"/>
                  </a:lnTo>
                  <a:lnTo>
                    <a:pt x="762" y="18021"/>
                  </a:lnTo>
                  <a:lnTo>
                    <a:pt x="0" y="23190"/>
                  </a:lnTo>
                  <a:lnTo>
                    <a:pt x="635" y="28359"/>
                  </a:lnTo>
                  <a:lnTo>
                    <a:pt x="2413" y="33147"/>
                  </a:lnTo>
                  <a:lnTo>
                    <a:pt x="5334" y="37312"/>
                  </a:lnTo>
                  <a:lnTo>
                    <a:pt x="9131" y="41338"/>
                  </a:lnTo>
                  <a:lnTo>
                    <a:pt x="14605" y="43865"/>
                  </a:lnTo>
                  <a:lnTo>
                    <a:pt x="20180" y="43738"/>
                  </a:lnTo>
                  <a:lnTo>
                    <a:pt x="28181" y="41846"/>
                  </a:lnTo>
                  <a:lnTo>
                    <a:pt x="34798" y="37058"/>
                  </a:lnTo>
                  <a:lnTo>
                    <a:pt x="39116" y="29997"/>
                  </a:lnTo>
                  <a:lnTo>
                    <a:pt x="40386" y="21678"/>
                  </a:lnTo>
                  <a:close/>
                </a:path>
                <a:path w="403859" h="51435">
                  <a:moveTo>
                    <a:pt x="403606" y="32258"/>
                  </a:moveTo>
                  <a:lnTo>
                    <a:pt x="389382" y="8432"/>
                  </a:lnTo>
                  <a:lnTo>
                    <a:pt x="384937" y="7556"/>
                  </a:lnTo>
                  <a:lnTo>
                    <a:pt x="376682" y="8559"/>
                  </a:lnTo>
                  <a:lnTo>
                    <a:pt x="372999" y="10198"/>
                  </a:lnTo>
                  <a:lnTo>
                    <a:pt x="369189" y="13855"/>
                  </a:lnTo>
                  <a:lnTo>
                    <a:pt x="367157" y="16751"/>
                  </a:lnTo>
                  <a:lnTo>
                    <a:pt x="364109" y="20027"/>
                  </a:lnTo>
                  <a:lnTo>
                    <a:pt x="362331" y="24193"/>
                  </a:lnTo>
                  <a:lnTo>
                    <a:pt x="361823" y="32766"/>
                  </a:lnTo>
                  <a:lnTo>
                    <a:pt x="363093" y="36537"/>
                  </a:lnTo>
                  <a:lnTo>
                    <a:pt x="385064" y="51041"/>
                  </a:lnTo>
                  <a:lnTo>
                    <a:pt x="393446" y="48641"/>
                  </a:lnTo>
                  <a:lnTo>
                    <a:pt x="398272" y="45364"/>
                  </a:lnTo>
                  <a:lnTo>
                    <a:pt x="401066" y="40322"/>
                  </a:lnTo>
                  <a:lnTo>
                    <a:pt x="403606" y="32258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2614" y="2139694"/>
              <a:ext cx="464820" cy="318135"/>
            </a:xfrm>
            <a:custGeom>
              <a:avLst/>
              <a:gdLst/>
              <a:ahLst/>
              <a:cxnLst/>
              <a:rect l="l" t="t" r="r" b="b"/>
              <a:pathLst>
                <a:path w="464820" h="318135">
                  <a:moveTo>
                    <a:pt x="148589" y="126"/>
                  </a:moveTo>
                  <a:lnTo>
                    <a:pt x="116712" y="0"/>
                  </a:lnTo>
                  <a:lnTo>
                    <a:pt x="57911" y="16243"/>
                  </a:lnTo>
                  <a:lnTo>
                    <a:pt x="15239" y="58623"/>
                  </a:lnTo>
                  <a:lnTo>
                    <a:pt x="0" y="118529"/>
                  </a:lnTo>
                  <a:lnTo>
                    <a:pt x="2539" y="149745"/>
                  </a:lnTo>
                  <a:lnTo>
                    <a:pt x="24129" y="209638"/>
                  </a:lnTo>
                  <a:lnTo>
                    <a:pt x="62102" y="260781"/>
                  </a:lnTo>
                  <a:lnTo>
                    <a:pt x="115188" y="298716"/>
                  </a:lnTo>
                  <a:lnTo>
                    <a:pt x="179577" y="316864"/>
                  </a:lnTo>
                  <a:lnTo>
                    <a:pt x="212851" y="318134"/>
                  </a:lnTo>
                  <a:lnTo>
                    <a:pt x="246506" y="315086"/>
                  </a:lnTo>
                  <a:lnTo>
                    <a:pt x="312673" y="298208"/>
                  </a:lnTo>
                  <a:lnTo>
                    <a:pt x="373125" y="270675"/>
                  </a:lnTo>
                  <a:lnTo>
                    <a:pt x="424179" y="231089"/>
                  </a:lnTo>
                  <a:lnTo>
                    <a:pt x="457199" y="174993"/>
                  </a:lnTo>
                  <a:lnTo>
                    <a:pt x="464565" y="107099"/>
                  </a:lnTo>
                  <a:lnTo>
                    <a:pt x="457707" y="74612"/>
                  </a:lnTo>
                  <a:lnTo>
                    <a:pt x="416813" y="23228"/>
                  </a:lnTo>
                  <a:lnTo>
                    <a:pt x="351154" y="9512"/>
                  </a:lnTo>
                  <a:lnTo>
                    <a:pt x="289686" y="14465"/>
                  </a:lnTo>
                  <a:lnTo>
                    <a:pt x="269112" y="15481"/>
                  </a:lnTo>
                  <a:lnTo>
                    <a:pt x="247649" y="15354"/>
                  </a:lnTo>
                  <a:lnTo>
                    <a:pt x="226694" y="13576"/>
                  </a:lnTo>
                  <a:lnTo>
                    <a:pt x="205866" y="10274"/>
                  </a:lnTo>
                  <a:lnTo>
                    <a:pt x="183260" y="4952"/>
                  </a:lnTo>
                  <a:lnTo>
                    <a:pt x="180339" y="4825"/>
                  </a:lnTo>
                  <a:lnTo>
                    <a:pt x="148589" y="1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589776" y="2226563"/>
              <a:ext cx="318135" cy="231140"/>
            </a:xfrm>
            <a:custGeom>
              <a:avLst/>
              <a:gdLst/>
              <a:ahLst/>
              <a:cxnLst/>
              <a:rect l="l" t="t" r="r" b="b"/>
              <a:pathLst>
                <a:path w="318134" h="231139">
                  <a:moveTo>
                    <a:pt x="94157" y="0"/>
                  </a:moveTo>
                  <a:lnTo>
                    <a:pt x="57480" y="1397"/>
                  </a:lnTo>
                  <a:lnTo>
                    <a:pt x="27660" y="15481"/>
                  </a:lnTo>
                  <a:lnTo>
                    <a:pt x="6222" y="39979"/>
                  </a:lnTo>
                  <a:lnTo>
                    <a:pt x="0" y="75907"/>
                  </a:lnTo>
                  <a:lnTo>
                    <a:pt x="2158" y="94691"/>
                  </a:lnTo>
                  <a:lnTo>
                    <a:pt x="6349" y="112077"/>
                  </a:lnTo>
                  <a:lnTo>
                    <a:pt x="12687" y="130225"/>
                  </a:lnTo>
                  <a:lnTo>
                    <a:pt x="19926" y="148005"/>
                  </a:lnTo>
                  <a:lnTo>
                    <a:pt x="26517" y="165900"/>
                  </a:lnTo>
                  <a:lnTo>
                    <a:pt x="31089" y="184429"/>
                  </a:lnTo>
                  <a:lnTo>
                    <a:pt x="31978" y="196240"/>
                  </a:lnTo>
                  <a:lnTo>
                    <a:pt x="31089" y="207149"/>
                  </a:lnTo>
                  <a:lnTo>
                    <a:pt x="28422" y="217436"/>
                  </a:lnTo>
                  <a:lnTo>
                    <a:pt x="24104" y="227203"/>
                  </a:lnTo>
                  <a:lnTo>
                    <a:pt x="55333" y="231140"/>
                  </a:lnTo>
                  <a:lnTo>
                    <a:pt x="118783" y="227203"/>
                  </a:lnTo>
                  <a:lnTo>
                    <a:pt x="180962" y="210578"/>
                  </a:lnTo>
                  <a:lnTo>
                    <a:pt x="240347" y="183921"/>
                  </a:lnTo>
                  <a:lnTo>
                    <a:pt x="292379" y="144195"/>
                  </a:lnTo>
                  <a:lnTo>
                    <a:pt x="318134" y="107124"/>
                  </a:lnTo>
                  <a:lnTo>
                    <a:pt x="300875" y="117030"/>
                  </a:lnTo>
                  <a:lnTo>
                    <a:pt x="281711" y="118808"/>
                  </a:lnTo>
                  <a:lnTo>
                    <a:pt x="242760" y="108394"/>
                  </a:lnTo>
                  <a:lnTo>
                    <a:pt x="208749" y="87579"/>
                  </a:lnTo>
                  <a:lnTo>
                    <a:pt x="180454" y="59651"/>
                  </a:lnTo>
                  <a:lnTo>
                    <a:pt x="155193" y="34264"/>
                  </a:lnTo>
                  <a:lnTo>
                    <a:pt x="126517" y="12687"/>
                  </a:lnTo>
                  <a:lnTo>
                    <a:pt x="94157" y="0"/>
                  </a:lnTo>
                  <a:close/>
                </a:path>
              </a:pathLst>
            </a:custGeom>
            <a:solidFill>
              <a:srgbClr val="EF5D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12052" y="2139696"/>
              <a:ext cx="172211" cy="609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26936" y="2148839"/>
              <a:ext cx="155447" cy="685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04432" y="2346959"/>
              <a:ext cx="240779" cy="103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87896" y="2356103"/>
              <a:ext cx="51815" cy="685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592563" y="2412491"/>
              <a:ext cx="903605" cy="429895"/>
            </a:xfrm>
            <a:custGeom>
              <a:avLst/>
              <a:gdLst/>
              <a:ahLst/>
              <a:cxnLst/>
              <a:rect l="l" t="t" r="r" b="b"/>
              <a:pathLst>
                <a:path w="903604" h="429894">
                  <a:moveTo>
                    <a:pt x="606767" y="0"/>
                  </a:moveTo>
                  <a:lnTo>
                    <a:pt x="539953" y="254"/>
                  </a:lnTo>
                  <a:lnTo>
                    <a:pt x="472897" y="1778"/>
                  </a:lnTo>
                  <a:lnTo>
                    <a:pt x="405828" y="4699"/>
                  </a:lnTo>
                  <a:lnTo>
                    <a:pt x="339267" y="9398"/>
                  </a:lnTo>
                  <a:lnTo>
                    <a:pt x="273596" y="16129"/>
                  </a:lnTo>
                  <a:lnTo>
                    <a:pt x="209080" y="25514"/>
                  </a:lnTo>
                  <a:lnTo>
                    <a:pt x="146329" y="41897"/>
                  </a:lnTo>
                  <a:lnTo>
                    <a:pt x="89039" y="67284"/>
                  </a:lnTo>
                  <a:lnTo>
                    <a:pt x="42303" y="103098"/>
                  </a:lnTo>
                  <a:lnTo>
                    <a:pt x="10922" y="150964"/>
                  </a:lnTo>
                  <a:lnTo>
                    <a:pt x="0" y="212153"/>
                  </a:lnTo>
                  <a:lnTo>
                    <a:pt x="2921" y="245414"/>
                  </a:lnTo>
                  <a:lnTo>
                    <a:pt x="20459" y="301790"/>
                  </a:lnTo>
                  <a:lnTo>
                    <a:pt x="51574" y="345592"/>
                  </a:lnTo>
                  <a:lnTo>
                    <a:pt x="93484" y="378472"/>
                  </a:lnTo>
                  <a:lnTo>
                    <a:pt x="143662" y="401840"/>
                  </a:lnTo>
                  <a:lnTo>
                    <a:pt x="199415" y="417195"/>
                  </a:lnTo>
                  <a:lnTo>
                    <a:pt x="257975" y="425831"/>
                  </a:lnTo>
                  <a:lnTo>
                    <a:pt x="316915" y="429387"/>
                  </a:lnTo>
                  <a:lnTo>
                    <a:pt x="345490" y="429641"/>
                  </a:lnTo>
                  <a:lnTo>
                    <a:pt x="404304" y="428498"/>
                  </a:lnTo>
                  <a:lnTo>
                    <a:pt x="469582" y="424942"/>
                  </a:lnTo>
                  <a:lnTo>
                    <a:pt x="537794" y="417576"/>
                  </a:lnTo>
                  <a:lnTo>
                    <a:pt x="606640" y="405904"/>
                  </a:lnTo>
                  <a:lnTo>
                    <a:pt x="674090" y="389013"/>
                  </a:lnTo>
                  <a:lnTo>
                    <a:pt x="737984" y="366039"/>
                  </a:lnTo>
                  <a:lnTo>
                    <a:pt x="785355" y="342671"/>
                  </a:lnTo>
                  <a:lnTo>
                    <a:pt x="828027" y="314490"/>
                  </a:lnTo>
                  <a:lnTo>
                    <a:pt x="873633" y="268147"/>
                  </a:lnTo>
                  <a:lnTo>
                    <a:pt x="898017" y="218122"/>
                  </a:lnTo>
                  <a:lnTo>
                    <a:pt x="903478" y="167335"/>
                  </a:lnTo>
                  <a:lnTo>
                    <a:pt x="899668" y="142582"/>
                  </a:lnTo>
                  <a:lnTo>
                    <a:pt x="880364" y="95986"/>
                  </a:lnTo>
                  <a:lnTo>
                    <a:pt x="847217" y="55740"/>
                  </a:lnTo>
                  <a:lnTo>
                    <a:pt x="802119" y="24752"/>
                  </a:lnTo>
                  <a:lnTo>
                    <a:pt x="747128" y="5842"/>
                  </a:lnTo>
                  <a:lnTo>
                    <a:pt x="639914" y="254"/>
                  </a:lnTo>
                  <a:lnTo>
                    <a:pt x="606767" y="0"/>
                  </a:lnTo>
                  <a:close/>
                </a:path>
              </a:pathLst>
            </a:custGeom>
            <a:solidFill>
              <a:srgbClr val="9463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44612" y="2842259"/>
              <a:ext cx="68567" cy="1981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59496" y="2825495"/>
              <a:ext cx="120395" cy="1021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5304" y="2555748"/>
              <a:ext cx="231647" cy="883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85632" y="2429256"/>
              <a:ext cx="190498" cy="1356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15072" y="2540507"/>
              <a:ext cx="77723" cy="868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77784" y="2506980"/>
              <a:ext cx="68579" cy="853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87283" y="2618231"/>
              <a:ext cx="103631" cy="1295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985506" y="2116073"/>
              <a:ext cx="805815" cy="585470"/>
            </a:xfrm>
            <a:custGeom>
              <a:avLst/>
              <a:gdLst/>
              <a:ahLst/>
              <a:cxnLst/>
              <a:rect l="l" t="t" r="r" b="b"/>
              <a:pathLst>
                <a:path w="805815" h="585469">
                  <a:moveTo>
                    <a:pt x="592518" y="0"/>
                  </a:moveTo>
                  <a:lnTo>
                    <a:pt x="551764" y="2794"/>
                  </a:lnTo>
                  <a:lnTo>
                    <a:pt x="508723" y="8763"/>
                  </a:lnTo>
                  <a:lnTo>
                    <a:pt x="463778" y="17132"/>
                  </a:lnTo>
                  <a:lnTo>
                    <a:pt x="417309" y="27038"/>
                  </a:lnTo>
                  <a:lnTo>
                    <a:pt x="383285" y="33388"/>
                  </a:lnTo>
                  <a:lnTo>
                    <a:pt x="346214" y="38595"/>
                  </a:lnTo>
                  <a:lnTo>
                    <a:pt x="266357" y="48869"/>
                  </a:lnTo>
                  <a:lnTo>
                    <a:pt x="225602" y="55219"/>
                  </a:lnTo>
                  <a:lnTo>
                    <a:pt x="185483" y="63601"/>
                  </a:lnTo>
                  <a:lnTo>
                    <a:pt x="147142" y="74510"/>
                  </a:lnTo>
                  <a:lnTo>
                    <a:pt x="111213" y="88734"/>
                  </a:lnTo>
                  <a:lnTo>
                    <a:pt x="45707" y="136080"/>
                  </a:lnTo>
                  <a:lnTo>
                    <a:pt x="20815" y="173659"/>
                  </a:lnTo>
                  <a:lnTo>
                    <a:pt x="5079" y="228498"/>
                  </a:lnTo>
                  <a:lnTo>
                    <a:pt x="0" y="298196"/>
                  </a:lnTo>
                  <a:lnTo>
                    <a:pt x="1777" y="336283"/>
                  </a:lnTo>
                  <a:lnTo>
                    <a:pt x="6464" y="374865"/>
                  </a:lnTo>
                  <a:lnTo>
                    <a:pt x="14211" y="413080"/>
                  </a:lnTo>
                  <a:lnTo>
                    <a:pt x="25006" y="449897"/>
                  </a:lnTo>
                  <a:lnTo>
                    <a:pt x="56616" y="515137"/>
                  </a:lnTo>
                  <a:lnTo>
                    <a:pt x="101688" y="562368"/>
                  </a:lnTo>
                  <a:lnTo>
                    <a:pt x="161239" y="583184"/>
                  </a:lnTo>
                  <a:lnTo>
                    <a:pt x="198945" y="584962"/>
                  </a:lnTo>
                  <a:lnTo>
                    <a:pt x="237794" y="584581"/>
                  </a:lnTo>
                  <a:lnTo>
                    <a:pt x="277660" y="582422"/>
                  </a:lnTo>
                  <a:lnTo>
                    <a:pt x="318160" y="578231"/>
                  </a:lnTo>
                  <a:lnTo>
                    <a:pt x="359295" y="572262"/>
                  </a:lnTo>
                  <a:lnTo>
                    <a:pt x="400430" y="564527"/>
                  </a:lnTo>
                  <a:lnTo>
                    <a:pt x="441693" y="555129"/>
                  </a:lnTo>
                  <a:lnTo>
                    <a:pt x="482701" y="544080"/>
                  </a:lnTo>
                  <a:lnTo>
                    <a:pt x="523201" y="531393"/>
                  </a:lnTo>
                  <a:lnTo>
                    <a:pt x="562940" y="517169"/>
                  </a:lnTo>
                  <a:lnTo>
                    <a:pt x="601789" y="501561"/>
                  </a:lnTo>
                  <a:lnTo>
                    <a:pt x="639368" y="484416"/>
                  </a:lnTo>
                  <a:lnTo>
                    <a:pt x="675424" y="466013"/>
                  </a:lnTo>
                  <a:lnTo>
                    <a:pt x="709828" y="446214"/>
                  </a:lnTo>
                  <a:lnTo>
                    <a:pt x="742327" y="425272"/>
                  </a:lnTo>
                  <a:lnTo>
                    <a:pt x="787780" y="383501"/>
                  </a:lnTo>
                  <a:lnTo>
                    <a:pt x="805687" y="313931"/>
                  </a:lnTo>
                  <a:lnTo>
                    <a:pt x="804544" y="275602"/>
                  </a:lnTo>
                  <a:lnTo>
                    <a:pt x="796797" y="201968"/>
                  </a:lnTo>
                  <a:lnTo>
                    <a:pt x="790447" y="153733"/>
                  </a:lnTo>
                  <a:lnTo>
                    <a:pt x="779652" y="113233"/>
                  </a:lnTo>
                  <a:lnTo>
                    <a:pt x="746010" y="53187"/>
                  </a:lnTo>
                  <a:lnTo>
                    <a:pt x="666026" y="6604"/>
                  </a:lnTo>
                  <a:lnTo>
                    <a:pt x="630732" y="1016"/>
                  </a:lnTo>
                  <a:lnTo>
                    <a:pt x="592518" y="0"/>
                  </a:lnTo>
                  <a:close/>
                </a:path>
              </a:pathLst>
            </a:custGeom>
            <a:solidFill>
              <a:srgbClr val="B52E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97936" y="2690621"/>
              <a:ext cx="70091" cy="2514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549384" y="2620517"/>
              <a:ext cx="141731" cy="1813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15400" y="2378201"/>
              <a:ext cx="89915" cy="16154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71888" y="2358390"/>
              <a:ext cx="131063" cy="16154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127236" y="2257805"/>
              <a:ext cx="472440" cy="140335"/>
            </a:xfrm>
            <a:custGeom>
              <a:avLst/>
              <a:gdLst/>
              <a:ahLst/>
              <a:cxnLst/>
              <a:rect l="l" t="t" r="r" b="b"/>
              <a:pathLst>
                <a:path w="472440" h="140335">
                  <a:moveTo>
                    <a:pt x="33274" y="125869"/>
                  </a:moveTo>
                  <a:lnTo>
                    <a:pt x="32512" y="120281"/>
                  </a:lnTo>
                  <a:lnTo>
                    <a:pt x="29718" y="113817"/>
                  </a:lnTo>
                  <a:lnTo>
                    <a:pt x="21463" y="104813"/>
                  </a:lnTo>
                  <a:lnTo>
                    <a:pt x="10922" y="103924"/>
                  </a:lnTo>
                  <a:lnTo>
                    <a:pt x="2413" y="110007"/>
                  </a:lnTo>
                  <a:lnTo>
                    <a:pt x="0" y="121932"/>
                  </a:lnTo>
                  <a:lnTo>
                    <a:pt x="635" y="125742"/>
                  </a:lnTo>
                  <a:lnTo>
                    <a:pt x="3556" y="132600"/>
                  </a:lnTo>
                  <a:lnTo>
                    <a:pt x="7112" y="136779"/>
                  </a:lnTo>
                  <a:lnTo>
                    <a:pt x="12319" y="139319"/>
                  </a:lnTo>
                  <a:lnTo>
                    <a:pt x="18034" y="139827"/>
                  </a:lnTo>
                  <a:lnTo>
                    <a:pt x="23495" y="138557"/>
                  </a:lnTo>
                  <a:lnTo>
                    <a:pt x="28067" y="135509"/>
                  </a:lnTo>
                  <a:lnTo>
                    <a:pt x="31496" y="131076"/>
                  </a:lnTo>
                  <a:lnTo>
                    <a:pt x="33274" y="125869"/>
                  </a:lnTo>
                  <a:close/>
                </a:path>
                <a:path w="472440" h="140335">
                  <a:moveTo>
                    <a:pt x="472313" y="16370"/>
                  </a:moveTo>
                  <a:lnTo>
                    <a:pt x="470662" y="10782"/>
                  </a:lnTo>
                  <a:lnTo>
                    <a:pt x="467995" y="5715"/>
                  </a:lnTo>
                  <a:lnTo>
                    <a:pt x="463423" y="1397"/>
                  </a:lnTo>
                  <a:lnTo>
                    <a:pt x="457073" y="0"/>
                  </a:lnTo>
                  <a:lnTo>
                    <a:pt x="450850" y="1524"/>
                  </a:lnTo>
                  <a:lnTo>
                    <a:pt x="446532" y="6096"/>
                  </a:lnTo>
                  <a:lnTo>
                    <a:pt x="444500" y="11925"/>
                  </a:lnTo>
                  <a:lnTo>
                    <a:pt x="443992" y="17640"/>
                  </a:lnTo>
                  <a:lnTo>
                    <a:pt x="444754" y="23228"/>
                  </a:lnTo>
                  <a:lnTo>
                    <a:pt x="446786" y="28930"/>
                  </a:lnTo>
                  <a:lnTo>
                    <a:pt x="449199" y="34264"/>
                  </a:lnTo>
                  <a:lnTo>
                    <a:pt x="456946" y="36296"/>
                  </a:lnTo>
                  <a:lnTo>
                    <a:pt x="467995" y="33248"/>
                  </a:lnTo>
                  <a:lnTo>
                    <a:pt x="472186" y="27914"/>
                  </a:lnTo>
                  <a:lnTo>
                    <a:pt x="472313" y="16370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428988" y="2439161"/>
              <a:ext cx="80771" cy="8991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288781" y="2428493"/>
              <a:ext cx="220978" cy="80759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08569948-B517-ED9C-EC9C-1A351FE02B04}"/>
              </a:ext>
            </a:extLst>
          </p:cNvPr>
          <p:cNvSpPr txBox="1"/>
          <p:nvPr/>
        </p:nvSpPr>
        <p:spPr>
          <a:xfrm flipH="1">
            <a:off x="10985500" y="3399183"/>
            <a:ext cx="1753160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63847-35F9-38A9-7E3A-1A4A256457E5}"/>
              </a:ext>
            </a:extLst>
          </p:cNvPr>
          <p:cNvSpPr txBox="1"/>
          <p:nvPr/>
        </p:nvSpPr>
        <p:spPr>
          <a:xfrm>
            <a:off x="275891" y="6908800"/>
            <a:ext cx="3882036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AU" sz="1000" b="1" spc="-20" dirty="0">
                <a:solidFill>
                  <a:srgbClr val="6C2A8D"/>
                </a:solidFill>
                <a:latin typeface="Verdana"/>
                <a:cs typeface="Verdana"/>
              </a:rPr>
              <a:t>                                                                                                  </a:t>
            </a:r>
            <a:r>
              <a:rPr lang="en-AU" sz="100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00" b="1" spc="-40" dirty="0">
                <a:latin typeface="Verdana"/>
                <a:cs typeface="Verdana"/>
              </a:rPr>
              <a:t>                                                                                                                    </a:t>
            </a:r>
            <a:endParaRPr lang="en-AU" sz="10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b="1" spc="-60" dirty="0">
                <a:solidFill>
                  <a:schemeClr val="tx1"/>
                </a:solidFill>
                <a:latin typeface="Amasis MT Pro" panose="02040504050005020304" pitchFamily="18" charset="0"/>
                <a:cs typeface="Verdana"/>
              </a:rPr>
              <a:t>                                       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92B02-6096-AD78-5885-F344166D4A63}"/>
              </a:ext>
            </a:extLst>
          </p:cNvPr>
          <p:cNvSpPr txBox="1"/>
          <p:nvPr/>
        </p:nvSpPr>
        <p:spPr>
          <a:xfrm flipH="1">
            <a:off x="5621465" y="4865572"/>
            <a:ext cx="1580322" cy="443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24527D-C0F8-8FBF-735B-C8190E5D5008}"/>
              </a:ext>
            </a:extLst>
          </p:cNvPr>
          <p:cNvSpPr txBox="1"/>
          <p:nvPr/>
        </p:nvSpPr>
        <p:spPr>
          <a:xfrm flipH="1">
            <a:off x="11595100" y="3821413"/>
            <a:ext cx="1753160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  <p:sp>
        <p:nvSpPr>
          <p:cNvPr id="80" name="object 83">
            <a:extLst>
              <a:ext uri="{FF2B5EF4-FFF2-40B4-BE49-F238E27FC236}">
                <a16:creationId xmlns:a16="http://schemas.microsoft.com/office/drawing/2014/main" id="{FA943A56-5DEE-522D-C509-DBC583D23C5E}"/>
              </a:ext>
            </a:extLst>
          </p:cNvPr>
          <p:cNvSpPr txBox="1"/>
          <p:nvPr/>
        </p:nvSpPr>
        <p:spPr>
          <a:xfrm>
            <a:off x="3737353" y="4862728"/>
            <a:ext cx="1698625" cy="3635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100" b="1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100" b="1" dirty="0">
              <a:solidFill>
                <a:srgbClr val="7030A0"/>
              </a:solidFill>
              <a:latin typeface="Verdana"/>
              <a:cs typeface="Verdana"/>
            </a:endParaRPr>
          </a:p>
        </p:txBody>
      </p:sp>
      <p:sp>
        <p:nvSpPr>
          <p:cNvPr id="13" name="object 93">
            <a:extLst>
              <a:ext uri="{FF2B5EF4-FFF2-40B4-BE49-F238E27FC236}">
                <a16:creationId xmlns:a16="http://schemas.microsoft.com/office/drawing/2014/main" id="{8AD4F304-2EAA-86DF-D730-BD189770001A}"/>
              </a:ext>
            </a:extLst>
          </p:cNvPr>
          <p:cNvSpPr txBox="1"/>
          <p:nvPr/>
        </p:nvSpPr>
        <p:spPr>
          <a:xfrm>
            <a:off x="327799" y="6964505"/>
            <a:ext cx="4403090" cy="47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6C2A8D"/>
                </a:solidFill>
                <a:latin typeface="Verdana"/>
                <a:cs typeface="Verdana"/>
              </a:rPr>
              <a:t>Y</a:t>
            </a:r>
            <a:r>
              <a:rPr sz="1050" b="1" spc="-4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6C2A8D"/>
                </a:solidFill>
                <a:latin typeface="Verdana"/>
                <a:cs typeface="Verdana"/>
              </a:rPr>
              <a:t>NT</a:t>
            </a:r>
            <a:r>
              <a:rPr sz="1050" b="1" spc="-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50" b="1" spc="-50" dirty="0">
                <a:solidFill>
                  <a:srgbClr val="6C2A8D"/>
                </a:solidFill>
                <a:latin typeface="Verdana"/>
                <a:cs typeface="Verdana"/>
              </a:rPr>
              <a:t>Braitling OSHC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AU" sz="900" b="1" i="1" spc="-90" dirty="0">
                <a:latin typeface="Verdana"/>
                <a:cs typeface="Calibri"/>
              </a:rPr>
              <a:t> Bunny </a:t>
            </a:r>
            <a:r>
              <a:rPr lang="en-AU" sz="900" b="1" i="1" spc="-90" dirty="0" err="1">
                <a:latin typeface="Verdana"/>
                <a:cs typeface="Calibri"/>
              </a:rPr>
              <a:t>Khosa</a:t>
            </a:r>
            <a:r>
              <a:rPr lang="en-AU" sz="900" b="1" i="1" spc="-90" dirty="0">
                <a:latin typeface="Verdana"/>
                <a:cs typeface="Calibri"/>
              </a:rPr>
              <a:t>  </a:t>
            </a:r>
            <a:r>
              <a:rPr sz="900" i="1" dirty="0">
                <a:latin typeface="Calibri"/>
                <a:cs typeface="Calibri"/>
              </a:rPr>
              <a:t>OSHC</a:t>
            </a:r>
            <a:r>
              <a:rPr sz="900" i="1" spc="-25" dirty="0">
                <a:latin typeface="Calibri"/>
                <a:cs typeface="Calibri"/>
              </a:rPr>
              <a:t> </a:t>
            </a:r>
            <a:r>
              <a:rPr sz="900" i="1" spc="-20" dirty="0">
                <a:latin typeface="Calibri"/>
                <a:cs typeface="Calibri"/>
              </a:rPr>
              <a:t>Coordinator</a:t>
            </a:r>
            <a:r>
              <a:rPr sz="900" i="1" spc="120" dirty="0">
                <a:latin typeface="Calibri"/>
                <a:cs typeface="Calibri"/>
              </a:rPr>
              <a:t> </a:t>
            </a:r>
            <a:endParaRPr lang="en-US" sz="900" i="1" spc="1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b="1" spc="-40" dirty="0">
                <a:latin typeface="Verdana"/>
                <a:cs typeface="Verdana"/>
              </a:rPr>
              <a:t>e:</a:t>
            </a:r>
            <a:r>
              <a:rPr sz="900" b="1" spc="-185" dirty="0">
                <a:latin typeface="Verdana"/>
                <a:cs typeface="Verdana"/>
              </a:rPr>
              <a:t> </a:t>
            </a:r>
            <a:r>
              <a:rPr lang="en-AU"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 Braitling.Oshc@ynt.org.au/Phone:-0447172857</a:t>
            </a:r>
            <a:endParaRPr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ACB028D-7C7B-D5EA-6C77-D3A7F5EAFDF3}"/>
              </a:ext>
            </a:extLst>
          </p:cNvPr>
          <p:cNvSpPr txBox="1"/>
          <p:nvPr/>
        </p:nvSpPr>
        <p:spPr>
          <a:xfrm>
            <a:off x="7082348" y="1534331"/>
            <a:ext cx="23930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95"/>
              </a:spcBef>
            </a:pPr>
            <a:r>
              <a:rPr lang="en-US" sz="1050" b="1" dirty="0">
                <a:latin typeface="Verdana"/>
                <a:cs typeface="Verdana"/>
              </a:rPr>
              <a:t>BOOKINGS</a:t>
            </a:r>
            <a:r>
              <a:rPr lang="en-US" sz="1050" b="1" spc="-60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after</a:t>
            </a:r>
            <a:r>
              <a:rPr lang="en-US" sz="1050" b="1" spc="-65" dirty="0">
                <a:latin typeface="Verdana"/>
                <a:cs typeface="Verdana"/>
              </a:rPr>
              <a:t> </a:t>
            </a:r>
            <a:r>
              <a:rPr lang="en-US" sz="1050" b="1" spc="-25" dirty="0">
                <a:latin typeface="Verdana"/>
                <a:cs typeface="Verdana"/>
              </a:rPr>
              <a:t>28</a:t>
            </a:r>
            <a:r>
              <a:rPr lang="en-US" sz="1050" b="1" spc="-25" baseline="30000" dirty="0">
                <a:latin typeface="Verdana"/>
                <a:cs typeface="Verdana"/>
              </a:rPr>
              <a:t>st</a:t>
            </a:r>
            <a:r>
              <a:rPr lang="en-US" sz="1050" b="1" spc="-25" dirty="0">
                <a:latin typeface="Verdana"/>
                <a:cs typeface="Verdana"/>
              </a:rPr>
              <a:t> November </a:t>
            </a:r>
            <a:r>
              <a:rPr lang="en-US" sz="1050" b="1" dirty="0">
                <a:latin typeface="Verdana"/>
                <a:cs typeface="Verdana"/>
              </a:rPr>
              <a:t>will</a:t>
            </a:r>
            <a:r>
              <a:rPr lang="en-US" sz="1050" b="1" spc="-45" dirty="0">
                <a:latin typeface="Verdana"/>
                <a:cs typeface="Verdana"/>
              </a:rPr>
              <a:t> </a:t>
            </a:r>
            <a:r>
              <a:rPr lang="en-US" sz="1050" b="1" spc="-10" dirty="0">
                <a:latin typeface="Verdana"/>
                <a:cs typeface="Verdana"/>
              </a:rPr>
              <a:t>result </a:t>
            </a:r>
            <a:r>
              <a:rPr lang="en-US" sz="1050" b="1" dirty="0">
                <a:latin typeface="Verdana"/>
                <a:cs typeface="Verdana"/>
              </a:rPr>
              <a:t>in</a:t>
            </a:r>
            <a:r>
              <a:rPr lang="en-US" sz="1050" b="1" spc="-30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$20</a:t>
            </a:r>
            <a:r>
              <a:rPr lang="en-US" sz="1050" b="1" spc="-35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late</a:t>
            </a:r>
            <a:r>
              <a:rPr lang="en-US" sz="1050" b="1" spc="-25" dirty="0">
                <a:latin typeface="Verdana"/>
                <a:cs typeface="Verdana"/>
              </a:rPr>
              <a:t> </a:t>
            </a:r>
            <a:r>
              <a:rPr lang="en-US" sz="1050" b="1" dirty="0">
                <a:latin typeface="Verdana"/>
                <a:cs typeface="Verdana"/>
              </a:rPr>
              <a:t>admin</a:t>
            </a:r>
            <a:r>
              <a:rPr lang="en-US" sz="1050" b="1" spc="-25" dirty="0">
                <a:latin typeface="Verdana"/>
                <a:cs typeface="Verdana"/>
              </a:rPr>
              <a:t> </a:t>
            </a:r>
            <a:r>
              <a:rPr lang="en-US" sz="1050" b="1" spc="-20" dirty="0">
                <a:latin typeface="Verdana"/>
                <a:cs typeface="Verdana"/>
              </a:rPr>
              <a:t>fees</a:t>
            </a:r>
            <a:endParaRPr lang="en-US" sz="1050" dirty="0">
              <a:latin typeface="Verdana"/>
              <a:cs typeface="Verdana"/>
            </a:endParaRPr>
          </a:p>
        </p:txBody>
      </p:sp>
      <p:pic>
        <p:nvPicPr>
          <p:cNvPr id="87" name="object 75">
            <a:extLst>
              <a:ext uri="{FF2B5EF4-FFF2-40B4-BE49-F238E27FC236}">
                <a16:creationId xmlns:a16="http://schemas.microsoft.com/office/drawing/2014/main" id="{43D7B703-CA86-889C-1515-4B5AE50808CF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090914" y="-308894"/>
            <a:ext cx="2601283" cy="243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" name="object 76">
            <a:extLst>
              <a:ext uri="{FF2B5EF4-FFF2-40B4-BE49-F238E27FC236}">
                <a16:creationId xmlns:a16="http://schemas.microsoft.com/office/drawing/2014/main" id="{434CE472-F77A-0275-4578-64E9B6F005D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97937" y="355599"/>
            <a:ext cx="1077963" cy="99268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AEEE329-FE8A-64A6-C365-D1E558F0DBD4}"/>
              </a:ext>
            </a:extLst>
          </p:cNvPr>
          <p:cNvSpPr txBox="1"/>
          <p:nvPr/>
        </p:nvSpPr>
        <p:spPr>
          <a:xfrm>
            <a:off x="2086637" y="4039975"/>
            <a:ext cx="6671510" cy="93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800" dirty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800" dirty="0">
                <a:latin typeface="Verdana"/>
                <a:cs typeface="Verdana"/>
              </a:rPr>
              <a:t>Pupil free day (please book along with the Vacation care program)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A6E048-3310-9BA4-8197-3847FF778870}"/>
              </a:ext>
            </a:extLst>
          </p:cNvPr>
          <p:cNvSpPr txBox="1"/>
          <p:nvPr/>
        </p:nvSpPr>
        <p:spPr>
          <a:xfrm>
            <a:off x="638718" y="4956945"/>
            <a:ext cx="6671510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AU" sz="1800" dirty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dirty="0">
                <a:latin typeface="Verdana"/>
                <a:cs typeface="Verdana"/>
              </a:rPr>
              <a:t>Schools are back to normal</a:t>
            </a:r>
            <a:endParaRPr lang="en-AU"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6609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24066D7-429C-5F80-A27D-781DCB2FD7B1}"/>
              </a:ext>
            </a:extLst>
          </p:cNvPr>
          <p:cNvGrpSpPr/>
          <p:nvPr/>
        </p:nvGrpSpPr>
        <p:grpSpPr>
          <a:xfrm>
            <a:off x="317" y="287021"/>
            <a:ext cx="10692766" cy="6995164"/>
            <a:chOff x="0" y="568447"/>
            <a:chExt cx="10692766" cy="6995164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898A3B6A-C86A-B7C8-9B8E-4424A7EEB93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8452"/>
              <a:ext cx="10692382" cy="6995159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EDA990F-7200-F174-9DC3-3751F46CD6FF}"/>
                </a:ext>
              </a:extLst>
            </p:cNvPr>
            <p:cNvSpPr/>
            <p:nvPr/>
          </p:nvSpPr>
          <p:spPr>
            <a:xfrm>
              <a:off x="9105901" y="568447"/>
              <a:ext cx="1586865" cy="1079500"/>
            </a:xfrm>
            <a:custGeom>
              <a:avLst/>
              <a:gdLst/>
              <a:ahLst/>
              <a:cxnLst/>
              <a:rect l="l" t="t" r="r" b="b"/>
              <a:pathLst>
                <a:path w="1586865" h="1079500">
                  <a:moveTo>
                    <a:pt x="1586737" y="0"/>
                  </a:moveTo>
                  <a:lnTo>
                    <a:pt x="510146" y="0"/>
                  </a:lnTo>
                  <a:lnTo>
                    <a:pt x="24650" y="417677"/>
                  </a:lnTo>
                  <a:lnTo>
                    <a:pt x="2412" y="450710"/>
                  </a:lnTo>
                  <a:lnTo>
                    <a:pt x="0" y="488048"/>
                  </a:lnTo>
                  <a:lnTo>
                    <a:pt x="16001" y="521970"/>
                  </a:lnTo>
                  <a:lnTo>
                    <a:pt x="48653" y="544576"/>
                  </a:lnTo>
                  <a:lnTo>
                    <a:pt x="1586737" y="1079258"/>
                  </a:lnTo>
                  <a:lnTo>
                    <a:pt x="1586737" y="0"/>
                  </a:lnTo>
                  <a:close/>
                </a:path>
              </a:pathLst>
            </a:custGeom>
            <a:solidFill>
              <a:srgbClr val="926DAF">
                <a:alpha val="9802"/>
              </a:srgb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dirty="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A773FCC-8D69-0618-2DDD-F3E017FAED6C}"/>
                </a:ext>
              </a:extLst>
            </p:cNvPr>
            <p:cNvSpPr/>
            <p:nvPr/>
          </p:nvSpPr>
          <p:spPr>
            <a:xfrm>
              <a:off x="9488419" y="568447"/>
              <a:ext cx="1203960" cy="673100"/>
            </a:xfrm>
            <a:custGeom>
              <a:avLst/>
              <a:gdLst/>
              <a:ahLst/>
              <a:cxnLst/>
              <a:rect l="l" t="t" r="r" b="b"/>
              <a:pathLst>
                <a:path w="1203959" h="673100">
                  <a:moveTo>
                    <a:pt x="1134998" y="0"/>
                  </a:moveTo>
                  <a:lnTo>
                    <a:pt x="220725" y="0"/>
                  </a:lnTo>
                  <a:lnTo>
                    <a:pt x="2679" y="602513"/>
                  </a:lnTo>
                  <a:lnTo>
                    <a:pt x="0" y="627519"/>
                  </a:lnTo>
                  <a:lnTo>
                    <a:pt x="8521" y="649732"/>
                  </a:lnTo>
                  <a:lnTo>
                    <a:pt x="25793" y="665988"/>
                  </a:lnTo>
                  <a:lnTo>
                    <a:pt x="49021" y="672973"/>
                  </a:lnTo>
                  <a:lnTo>
                    <a:pt x="55257" y="673100"/>
                  </a:lnTo>
                  <a:lnTo>
                    <a:pt x="58419" y="672846"/>
                  </a:lnTo>
                  <a:lnTo>
                    <a:pt x="1203579" y="464858"/>
                  </a:lnTo>
                  <a:lnTo>
                    <a:pt x="1203579" y="81648"/>
                  </a:lnTo>
                  <a:lnTo>
                    <a:pt x="1134998" y="0"/>
                  </a:lnTo>
                  <a:close/>
                </a:path>
              </a:pathLst>
            </a:custGeom>
            <a:solidFill>
              <a:srgbClr val="6C2A8D">
                <a:alpha val="7843"/>
              </a:srgb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dirty="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F4535DF-8E4A-5005-EBB7-3CF048810A9B}"/>
                </a:ext>
              </a:extLst>
            </p:cNvPr>
            <p:cNvSpPr/>
            <p:nvPr/>
          </p:nvSpPr>
          <p:spPr>
            <a:xfrm>
              <a:off x="9209528" y="568447"/>
              <a:ext cx="1482725" cy="1594485"/>
            </a:xfrm>
            <a:custGeom>
              <a:avLst/>
              <a:gdLst/>
              <a:ahLst/>
              <a:cxnLst/>
              <a:rect l="l" t="t" r="r" b="b"/>
              <a:pathLst>
                <a:path w="1482725" h="1594485">
                  <a:moveTo>
                    <a:pt x="1482471" y="0"/>
                  </a:moveTo>
                  <a:lnTo>
                    <a:pt x="0" y="0"/>
                  </a:lnTo>
                  <a:lnTo>
                    <a:pt x="387261" y="1533766"/>
                  </a:lnTo>
                  <a:lnTo>
                    <a:pt x="409486" y="1572006"/>
                  </a:lnTo>
                  <a:lnTo>
                    <a:pt x="446189" y="1591818"/>
                  </a:lnTo>
                  <a:lnTo>
                    <a:pt x="458393" y="1593977"/>
                  </a:lnTo>
                  <a:lnTo>
                    <a:pt x="464731" y="1593977"/>
                  </a:lnTo>
                  <a:lnTo>
                    <a:pt x="507415" y="1581277"/>
                  </a:lnTo>
                  <a:lnTo>
                    <a:pt x="1482471" y="628878"/>
                  </a:lnTo>
                  <a:lnTo>
                    <a:pt x="1482471" y="0"/>
                  </a:lnTo>
                  <a:close/>
                </a:path>
              </a:pathLst>
            </a:custGeom>
            <a:solidFill>
              <a:srgbClr val="926DAF">
                <a:alpha val="2352"/>
              </a:srgb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dirty="0"/>
            </a:p>
          </p:txBody>
        </p:sp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27999A37-CFCB-26DA-1884-101EE2938DA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7635" y="6624828"/>
              <a:ext cx="1609342" cy="89001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777DF90-FEC0-4A87-BF0B-427703A05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682" y="0"/>
            <a:ext cx="10835964" cy="75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75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30d28d-35f1-4b7b-8d17-e52819256f3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88920CCA25241A47760537EB28EBE" ma:contentTypeVersion="11" ma:contentTypeDescription="Create a new document." ma:contentTypeScope="" ma:versionID="07b54092cd3dca22df5c800ccb0a189d">
  <xsd:schema xmlns:xsd="http://www.w3.org/2001/XMLSchema" xmlns:xs="http://www.w3.org/2001/XMLSchema" xmlns:p="http://schemas.microsoft.com/office/2006/metadata/properties" xmlns:ns2="ad30d28d-35f1-4b7b-8d17-e52819256f33" targetNamespace="http://schemas.microsoft.com/office/2006/metadata/properties" ma:root="true" ma:fieldsID="f945a265a7011920ed0c5029184cf901" ns2:_="">
    <xsd:import namespace="ad30d28d-35f1-4b7b-8d17-e52819256f3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0d28d-35f1-4b7b-8d17-e52819256f3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2d0d87e-eec6-4f92-b1e6-e22c939318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CC7721-2683-4A66-B0DC-809CB24740F5}">
  <ds:schemaRefs>
    <ds:schemaRef ds:uri="http://schemas.microsoft.com/office/2006/metadata/properties"/>
    <ds:schemaRef ds:uri="http://schemas.microsoft.com/office/infopath/2007/PartnerControls"/>
    <ds:schemaRef ds:uri="ad30d28d-35f1-4b7b-8d17-e52819256f33"/>
  </ds:schemaRefs>
</ds:datastoreItem>
</file>

<file path=customXml/itemProps2.xml><?xml version="1.0" encoding="utf-8"?>
<ds:datastoreItem xmlns:ds="http://schemas.openxmlformats.org/officeDocument/2006/customXml" ds:itemID="{9E18BB27-F060-429E-9572-C168797A16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17747C-5548-4927-A909-382CE6398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30d28d-35f1-4b7b-8d17-e52819256f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3448</TotalTime>
  <Words>1193</Words>
  <Application>Microsoft Office PowerPoint</Application>
  <PresentationFormat>Custom</PresentationFormat>
  <Paragraphs>262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Amasis MT Pro</vt:lpstr>
      <vt:lpstr>Aptos</vt:lpstr>
      <vt:lpstr>Arial</vt:lpstr>
      <vt:lpstr>Arial Narrow</vt:lpstr>
      <vt:lpstr>Calibri</vt:lpstr>
      <vt:lpstr>Neue Helvetica</vt:lpstr>
      <vt:lpstr>Roboto</vt:lpstr>
      <vt:lpstr>Trip Sans VF</vt:lpstr>
      <vt:lpstr>Verdana</vt:lpstr>
      <vt:lpstr>Verdana Pro Cond Black</vt:lpstr>
      <vt:lpstr>Office Theme</vt:lpstr>
      <vt:lpstr>Braitling OSHC School Holiday Program</vt:lpstr>
      <vt:lpstr>Braitling OSHC School    Holiday   Program</vt:lpstr>
      <vt:lpstr>Braitling OSHC School    Holiday   Program</vt:lpstr>
      <vt:lpstr>Braitling OSHC School Holiday   Program</vt:lpstr>
      <vt:lpstr>Braitling OSHC School Holiday  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Lori Niven | YNT</dc:creator>
  <cp:lastModifiedBy>Bradshaw OSHC | YNT</cp:lastModifiedBy>
  <cp:revision>12</cp:revision>
  <cp:lastPrinted>2024-04-19T03:18:34Z</cp:lastPrinted>
  <dcterms:created xsi:type="dcterms:W3CDTF">2024-01-25T23:35:28Z</dcterms:created>
  <dcterms:modified xsi:type="dcterms:W3CDTF">2024-10-28T03:57:39Z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2024-01-25T00:00:00Z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0x01010012C88920CCA25241A47760537EB28EBE</vt:lpwstr>
  </property>
  <property fmtid="{D5CDD505-2E9C-101B-9397-08002B2CF9AE}" pid="7" name="MediaServiceImageTags">
    <vt:lpwstr/>
  </property>
</Properties>
</file>