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1" r:id="rId6"/>
    <p:sldId id="262" r:id="rId7"/>
    <p:sldId id="260" r:id="rId8"/>
  </p:sldIdLst>
  <p:sldSz cx="10693400" cy="7569200"/>
  <p:notesSz cx="9601200" cy="7315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EA3D5-4140-410B-960B-8466FEFDA340}" v="1" dt="2024-05-21T02:34:44.70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4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6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B94B8-4A48-447D-9616-E3064D3248F0}" type="datetimeFigureOut">
              <a:rPr lang="en-AU" smtClean="0"/>
              <a:t>23/05/2024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7525" y="914400"/>
            <a:ext cx="34861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8" y="3521075"/>
            <a:ext cx="7680325" cy="28797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6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E46A6-056C-4D05-8964-975065B594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479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AE46A6-056C-4D05-8964-975065B594C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673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6452"/>
            <a:ext cx="9089390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8752"/>
            <a:ext cx="7485380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$80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0000"/>
                </a:solidFill>
              </a:rPr>
              <a:t>$</a:t>
            </a:r>
            <a:r>
              <a:rPr dirty="0">
                <a:solidFill>
                  <a:srgbClr val="000000"/>
                </a:solidFill>
              </a:rPr>
              <a:t>90</a:t>
            </a:r>
            <a:r>
              <a:rPr spc="254" dirty="0">
                <a:solidFill>
                  <a:srgbClr val="000000"/>
                </a:solidFill>
              </a:rPr>
              <a:t> </a:t>
            </a:r>
            <a:r>
              <a:rPr spc="-20" dirty="0"/>
              <a:t>AMBER</a:t>
            </a:r>
            <a:endParaRPr sz="8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$80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0000"/>
                </a:solidFill>
              </a:rPr>
              <a:t>$</a:t>
            </a:r>
            <a:r>
              <a:rPr dirty="0">
                <a:solidFill>
                  <a:srgbClr val="000000"/>
                </a:solidFill>
              </a:rPr>
              <a:t>90</a:t>
            </a:r>
            <a:r>
              <a:rPr spc="254" dirty="0">
                <a:solidFill>
                  <a:srgbClr val="000000"/>
                </a:solidFill>
              </a:rPr>
              <a:t> </a:t>
            </a:r>
            <a:r>
              <a:rPr spc="-20" dirty="0"/>
              <a:t>AMBER</a:t>
            </a:r>
            <a:endParaRPr sz="8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40916"/>
            <a:ext cx="4651629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40916"/>
            <a:ext cx="4651629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$80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0000"/>
                </a:solidFill>
              </a:rPr>
              <a:t>$</a:t>
            </a:r>
            <a:r>
              <a:rPr dirty="0">
                <a:solidFill>
                  <a:srgbClr val="000000"/>
                </a:solidFill>
              </a:rPr>
              <a:t>90</a:t>
            </a:r>
            <a:r>
              <a:rPr spc="254" dirty="0">
                <a:solidFill>
                  <a:srgbClr val="000000"/>
                </a:solidFill>
              </a:rPr>
              <a:t> </a:t>
            </a:r>
            <a:r>
              <a:rPr spc="-20" dirty="0"/>
              <a:t>AMBER</a:t>
            </a:r>
            <a:endParaRPr sz="80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$80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0000"/>
                </a:solidFill>
              </a:rPr>
              <a:t>$</a:t>
            </a:r>
            <a:r>
              <a:rPr dirty="0">
                <a:solidFill>
                  <a:srgbClr val="000000"/>
                </a:solidFill>
              </a:rPr>
              <a:t>90</a:t>
            </a:r>
            <a:r>
              <a:rPr spc="254" dirty="0">
                <a:solidFill>
                  <a:srgbClr val="000000"/>
                </a:solidFill>
              </a:rPr>
              <a:t> </a:t>
            </a:r>
            <a:r>
              <a:rPr spc="-20" dirty="0"/>
              <a:t>AMBER</a:t>
            </a:r>
            <a:endParaRPr sz="80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$80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0000"/>
                </a:solidFill>
              </a:rPr>
              <a:t>$</a:t>
            </a:r>
            <a:r>
              <a:rPr dirty="0">
                <a:solidFill>
                  <a:srgbClr val="000000"/>
                </a:solidFill>
              </a:rPr>
              <a:t>90</a:t>
            </a:r>
            <a:r>
              <a:rPr spc="254" dirty="0">
                <a:solidFill>
                  <a:srgbClr val="000000"/>
                </a:solidFill>
              </a:rPr>
              <a:t> </a:t>
            </a:r>
            <a:r>
              <a:rPr spc="-20" dirty="0"/>
              <a:t>AMBER</a:t>
            </a:r>
            <a:endParaRPr sz="80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2765" cy="2857500"/>
          </a:xfrm>
          <a:custGeom>
            <a:avLst/>
            <a:gdLst/>
            <a:ahLst/>
            <a:cxnLst/>
            <a:rect l="l" t="t" r="r" b="b"/>
            <a:pathLst>
              <a:path w="10692765" h="2857500">
                <a:moveTo>
                  <a:pt x="10692638" y="0"/>
                </a:moveTo>
                <a:lnTo>
                  <a:pt x="0" y="0"/>
                </a:lnTo>
                <a:lnTo>
                  <a:pt x="0" y="2426843"/>
                </a:lnTo>
                <a:lnTo>
                  <a:pt x="5359" y="2426843"/>
                </a:lnTo>
                <a:lnTo>
                  <a:pt x="8051" y="2473833"/>
                </a:lnTo>
                <a:lnTo>
                  <a:pt x="15595" y="2519299"/>
                </a:lnTo>
                <a:lnTo>
                  <a:pt x="27736" y="2562987"/>
                </a:lnTo>
                <a:lnTo>
                  <a:pt x="44234" y="2604770"/>
                </a:lnTo>
                <a:lnTo>
                  <a:pt x="64808" y="2644267"/>
                </a:lnTo>
                <a:lnTo>
                  <a:pt x="89204" y="2681224"/>
                </a:lnTo>
                <a:lnTo>
                  <a:pt x="117144" y="2715387"/>
                </a:lnTo>
                <a:lnTo>
                  <a:pt x="148399" y="2746502"/>
                </a:lnTo>
                <a:lnTo>
                  <a:pt x="182664" y="2774315"/>
                </a:lnTo>
                <a:lnTo>
                  <a:pt x="219710" y="2798699"/>
                </a:lnTo>
                <a:lnTo>
                  <a:pt x="259270" y="2819146"/>
                </a:lnTo>
                <a:lnTo>
                  <a:pt x="301066" y="2835402"/>
                </a:lnTo>
                <a:lnTo>
                  <a:pt x="344855" y="2847467"/>
                </a:lnTo>
                <a:lnTo>
                  <a:pt x="390359" y="2854833"/>
                </a:lnTo>
                <a:lnTo>
                  <a:pt x="437337" y="2857373"/>
                </a:lnTo>
                <a:lnTo>
                  <a:pt x="452450" y="2857119"/>
                </a:lnTo>
                <a:lnTo>
                  <a:pt x="467423" y="2856357"/>
                </a:lnTo>
                <a:lnTo>
                  <a:pt x="482282" y="2855087"/>
                </a:lnTo>
                <a:lnTo>
                  <a:pt x="496963" y="2853309"/>
                </a:lnTo>
                <a:lnTo>
                  <a:pt x="10692638" y="2136648"/>
                </a:lnTo>
                <a:lnTo>
                  <a:pt x="10692638" y="0"/>
                </a:lnTo>
                <a:close/>
              </a:path>
            </a:pathLst>
          </a:custGeom>
          <a:solidFill>
            <a:srgbClr val="926DA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52516" y="0"/>
            <a:ext cx="5039867" cy="249173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40638" y="6845427"/>
            <a:ext cx="7653655" cy="0"/>
          </a:xfrm>
          <a:custGeom>
            <a:avLst/>
            <a:gdLst/>
            <a:ahLst/>
            <a:cxnLst/>
            <a:rect l="l" t="t" r="r" b="b"/>
            <a:pathLst>
              <a:path w="7653655">
                <a:moveTo>
                  <a:pt x="0" y="0"/>
                </a:moveTo>
                <a:lnTo>
                  <a:pt x="7653401" y="0"/>
                </a:lnTo>
              </a:path>
            </a:pathLst>
          </a:custGeom>
          <a:ln w="5080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055" y="0"/>
            <a:ext cx="10688955" cy="3133725"/>
          </a:xfrm>
          <a:custGeom>
            <a:avLst/>
            <a:gdLst/>
            <a:ahLst/>
            <a:cxnLst/>
            <a:rect l="l" t="t" r="r" b="b"/>
            <a:pathLst>
              <a:path w="10688955" h="3133725">
                <a:moveTo>
                  <a:pt x="10688447" y="0"/>
                </a:moveTo>
                <a:lnTo>
                  <a:pt x="507682" y="0"/>
                </a:lnTo>
                <a:lnTo>
                  <a:pt x="6756" y="2575610"/>
                </a:lnTo>
                <a:lnTo>
                  <a:pt x="3022" y="2603042"/>
                </a:lnTo>
                <a:lnTo>
                  <a:pt x="762" y="2631033"/>
                </a:lnTo>
                <a:lnTo>
                  <a:pt x="0" y="2659443"/>
                </a:lnTo>
                <a:lnTo>
                  <a:pt x="2527" y="2711107"/>
                </a:lnTo>
                <a:lnTo>
                  <a:pt x="9956" y="2761094"/>
                </a:lnTo>
                <a:lnTo>
                  <a:pt x="22009" y="2809290"/>
                </a:lnTo>
                <a:lnTo>
                  <a:pt x="38430" y="2855099"/>
                </a:lnTo>
                <a:lnTo>
                  <a:pt x="58966" y="2898559"/>
                </a:lnTo>
                <a:lnTo>
                  <a:pt x="83337" y="2939211"/>
                </a:lnTo>
                <a:lnTo>
                  <a:pt x="111277" y="2976956"/>
                </a:lnTo>
                <a:lnTo>
                  <a:pt x="142544" y="3011208"/>
                </a:lnTo>
                <a:lnTo>
                  <a:pt x="176834" y="3041853"/>
                </a:lnTo>
                <a:lnTo>
                  <a:pt x="213944" y="3068586"/>
                </a:lnTo>
                <a:lnTo>
                  <a:pt x="253542" y="3091002"/>
                </a:lnTo>
                <a:lnTo>
                  <a:pt x="295440" y="3109112"/>
                </a:lnTo>
                <a:lnTo>
                  <a:pt x="339293" y="3122345"/>
                </a:lnTo>
                <a:lnTo>
                  <a:pt x="384898" y="3130410"/>
                </a:lnTo>
                <a:lnTo>
                  <a:pt x="431965" y="3133204"/>
                </a:lnTo>
                <a:lnTo>
                  <a:pt x="447078" y="3132924"/>
                </a:lnTo>
                <a:lnTo>
                  <a:pt x="462051" y="3132099"/>
                </a:lnTo>
                <a:lnTo>
                  <a:pt x="476897" y="3130702"/>
                </a:lnTo>
                <a:lnTo>
                  <a:pt x="491591" y="3128746"/>
                </a:lnTo>
                <a:lnTo>
                  <a:pt x="10688447" y="2342908"/>
                </a:lnTo>
                <a:lnTo>
                  <a:pt x="10688447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3" y="0"/>
            <a:ext cx="2353310" cy="2909570"/>
          </a:xfrm>
          <a:custGeom>
            <a:avLst/>
            <a:gdLst/>
            <a:ahLst/>
            <a:cxnLst/>
            <a:rect l="l" t="t" r="r" b="b"/>
            <a:pathLst>
              <a:path w="2353310" h="2909570">
                <a:moveTo>
                  <a:pt x="1860727" y="0"/>
                </a:moveTo>
                <a:lnTo>
                  <a:pt x="1464678" y="0"/>
                </a:lnTo>
                <a:lnTo>
                  <a:pt x="0" y="1381023"/>
                </a:lnTo>
                <a:lnTo>
                  <a:pt x="0" y="2058708"/>
                </a:lnTo>
                <a:lnTo>
                  <a:pt x="2215489" y="2902978"/>
                </a:lnTo>
                <a:lnTo>
                  <a:pt x="2249284" y="2909519"/>
                </a:lnTo>
                <a:lnTo>
                  <a:pt x="2294763" y="2898368"/>
                </a:lnTo>
                <a:lnTo>
                  <a:pt x="2330196" y="2868574"/>
                </a:lnTo>
                <a:lnTo>
                  <a:pt x="2351278" y="2824848"/>
                </a:lnTo>
                <a:lnTo>
                  <a:pt x="2352941" y="2772194"/>
                </a:lnTo>
                <a:lnTo>
                  <a:pt x="1860727" y="0"/>
                </a:lnTo>
                <a:close/>
              </a:path>
            </a:pathLst>
          </a:custGeom>
          <a:solidFill>
            <a:srgbClr val="926DA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32585" y="0"/>
            <a:ext cx="2022475" cy="2128520"/>
          </a:xfrm>
          <a:custGeom>
            <a:avLst/>
            <a:gdLst/>
            <a:ahLst/>
            <a:cxnLst/>
            <a:rect l="l" t="t" r="r" b="b"/>
            <a:pathLst>
              <a:path w="2022475" h="2128520">
                <a:moveTo>
                  <a:pt x="758139" y="0"/>
                </a:moveTo>
                <a:lnTo>
                  <a:pt x="693026" y="0"/>
                </a:lnTo>
                <a:lnTo>
                  <a:pt x="683107" y="5156"/>
                </a:lnTo>
                <a:lnTo>
                  <a:pt x="666457" y="21996"/>
                </a:lnTo>
                <a:lnTo>
                  <a:pt x="654837" y="44983"/>
                </a:lnTo>
                <a:lnTo>
                  <a:pt x="3848" y="2018957"/>
                </a:lnTo>
                <a:lnTo>
                  <a:pt x="0" y="2057679"/>
                </a:lnTo>
                <a:lnTo>
                  <a:pt x="12026" y="2092070"/>
                </a:lnTo>
                <a:lnTo>
                  <a:pt x="36258" y="2116988"/>
                </a:lnTo>
                <a:lnTo>
                  <a:pt x="68973" y="2127986"/>
                </a:lnTo>
                <a:lnTo>
                  <a:pt x="77749" y="2128126"/>
                </a:lnTo>
                <a:lnTo>
                  <a:pt x="1961781" y="1753019"/>
                </a:lnTo>
                <a:lnTo>
                  <a:pt x="1997468" y="1734350"/>
                </a:lnTo>
                <a:lnTo>
                  <a:pt x="2021967" y="1659864"/>
                </a:lnTo>
                <a:lnTo>
                  <a:pt x="2005469" y="1620596"/>
                </a:lnTo>
                <a:lnTo>
                  <a:pt x="781583" y="20320"/>
                </a:lnTo>
                <a:lnTo>
                  <a:pt x="770178" y="8216"/>
                </a:lnTo>
                <a:lnTo>
                  <a:pt x="758139" y="0"/>
                </a:lnTo>
                <a:close/>
              </a:path>
            </a:pathLst>
          </a:custGeom>
          <a:solidFill>
            <a:srgbClr val="6C2A8D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326131"/>
            <a:ext cx="2560320" cy="3223260"/>
          </a:xfrm>
          <a:custGeom>
            <a:avLst/>
            <a:gdLst/>
            <a:ahLst/>
            <a:cxnLst/>
            <a:rect l="l" t="t" r="r" b="b"/>
            <a:pathLst>
              <a:path w="2560320" h="3223260">
                <a:moveTo>
                  <a:pt x="0" y="0"/>
                </a:moveTo>
                <a:lnTo>
                  <a:pt x="0" y="1898865"/>
                </a:lnTo>
                <a:lnTo>
                  <a:pt x="283832" y="3130384"/>
                </a:lnTo>
                <a:lnTo>
                  <a:pt x="315112" y="3189274"/>
                </a:lnTo>
                <a:lnTo>
                  <a:pt x="366903" y="3219780"/>
                </a:lnTo>
                <a:lnTo>
                  <a:pt x="392950" y="3223120"/>
                </a:lnTo>
                <a:lnTo>
                  <a:pt x="413588" y="3221037"/>
                </a:lnTo>
                <a:lnTo>
                  <a:pt x="453123" y="3203625"/>
                </a:lnTo>
                <a:lnTo>
                  <a:pt x="2526665" y="983348"/>
                </a:lnTo>
                <a:lnTo>
                  <a:pt x="2553208" y="939050"/>
                </a:lnTo>
                <a:lnTo>
                  <a:pt x="2560320" y="889762"/>
                </a:lnTo>
                <a:lnTo>
                  <a:pt x="2549271" y="841984"/>
                </a:lnTo>
                <a:lnTo>
                  <a:pt x="2521712" y="802309"/>
                </a:lnTo>
                <a:lnTo>
                  <a:pt x="2479040" y="7772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215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67621" y="6799326"/>
            <a:ext cx="1367027" cy="7193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1014" y="170651"/>
            <a:ext cx="6491371" cy="1207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40916"/>
            <a:ext cx="9624060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06654" y="6562786"/>
            <a:ext cx="768350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$80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27614" y="6562786"/>
            <a:ext cx="775969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FFC000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000000"/>
                </a:solidFill>
              </a:rPr>
              <a:t>$</a:t>
            </a:r>
            <a:r>
              <a:rPr dirty="0">
                <a:solidFill>
                  <a:srgbClr val="000000"/>
                </a:solidFill>
              </a:rPr>
              <a:t>90</a:t>
            </a:r>
            <a:r>
              <a:rPr spc="254" dirty="0">
                <a:solidFill>
                  <a:srgbClr val="000000"/>
                </a:solidFill>
              </a:rPr>
              <a:t> </a:t>
            </a:r>
            <a:r>
              <a:rPr spc="-20" dirty="0"/>
              <a:t>AMBER</a:t>
            </a:r>
            <a:endParaRPr sz="8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9356"/>
            <a:ext cx="245948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21" Type="http://schemas.openxmlformats.org/officeDocument/2006/relationships/image" Target="../media/image18.png"/><Relationship Id="rId34" Type="http://schemas.openxmlformats.org/officeDocument/2006/relationships/image" Target="../media/image31.jpe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jpe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jpe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2.jpg"/><Relationship Id="rId9" Type="http://schemas.openxmlformats.org/officeDocument/2006/relationships/hyperlink" Target="mailto:rosebery.oshc@ynt.org.au" TargetMode="External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jpe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jpg"/><Relationship Id="rId21" Type="http://schemas.openxmlformats.org/officeDocument/2006/relationships/image" Target="../media/image19.png"/><Relationship Id="rId34" Type="http://schemas.openxmlformats.org/officeDocument/2006/relationships/image" Target="../media/image37.emf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5.jpe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9.jpe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8.emf"/><Relationship Id="rId8" Type="http://schemas.openxmlformats.org/officeDocument/2006/relationships/hyperlink" Target="mailto:rosebery.oshc@ynt.org.au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21" Type="http://schemas.openxmlformats.org/officeDocument/2006/relationships/image" Target="../media/image19.png"/><Relationship Id="rId34" Type="http://schemas.openxmlformats.org/officeDocument/2006/relationships/image" Target="../media/image4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41.jpe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40.jpeg"/><Relationship Id="rId37" Type="http://schemas.openxmlformats.org/officeDocument/2006/relationships/image" Target="../media/image45.jpe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44.gi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43.jpeg"/><Relationship Id="rId8" Type="http://schemas.openxmlformats.org/officeDocument/2006/relationships/hyperlink" Target="mailto:rosebery.oshc@ynt.org.au" TargetMode="Externa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18" Type="http://schemas.openxmlformats.org/officeDocument/2006/relationships/image" Target="../media/image55.png"/><Relationship Id="rId26" Type="http://schemas.openxmlformats.org/officeDocument/2006/relationships/image" Target="../media/image28.png"/><Relationship Id="rId3" Type="http://schemas.openxmlformats.org/officeDocument/2006/relationships/image" Target="../media/image2.jpg"/><Relationship Id="rId21" Type="http://schemas.openxmlformats.org/officeDocument/2006/relationships/image" Target="../media/image22.png"/><Relationship Id="rId7" Type="http://schemas.openxmlformats.org/officeDocument/2006/relationships/hyperlink" Target="mailto:rosebery.oshc@ynt.org.au" TargetMode="External"/><Relationship Id="rId12" Type="http://schemas.openxmlformats.org/officeDocument/2006/relationships/image" Target="../media/image50.png"/><Relationship Id="rId17" Type="http://schemas.openxmlformats.org/officeDocument/2006/relationships/image" Target="../media/image18.png"/><Relationship Id="rId25" Type="http://schemas.openxmlformats.org/officeDocument/2006/relationships/image" Target="../media/image27.png"/><Relationship Id="rId2" Type="http://schemas.openxmlformats.org/officeDocument/2006/relationships/image" Target="../media/image46.png"/><Relationship Id="rId16" Type="http://schemas.openxmlformats.org/officeDocument/2006/relationships/image" Target="../media/image54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adhsaw.oshc@ynt.org" TargetMode="External"/><Relationship Id="rId11" Type="http://schemas.openxmlformats.org/officeDocument/2006/relationships/image" Target="../media/image49.png"/><Relationship Id="rId24" Type="http://schemas.openxmlformats.org/officeDocument/2006/relationships/image" Target="../media/image26.png"/><Relationship Id="rId5" Type="http://schemas.openxmlformats.org/officeDocument/2006/relationships/hyperlink" Target="mailto:driver.oshc@ynt.org.au" TargetMode="External"/><Relationship Id="rId15" Type="http://schemas.openxmlformats.org/officeDocument/2006/relationships/image" Target="../media/image53.png"/><Relationship Id="rId23" Type="http://schemas.openxmlformats.org/officeDocument/2006/relationships/image" Target="../media/image25.png"/><Relationship Id="rId10" Type="http://schemas.openxmlformats.org/officeDocument/2006/relationships/image" Target="../media/image5.png"/><Relationship Id="rId19" Type="http://schemas.openxmlformats.org/officeDocument/2006/relationships/image" Target="../media/image56.png"/><Relationship Id="rId4" Type="http://schemas.openxmlformats.org/officeDocument/2006/relationships/hyperlink" Target="https://oshc.nt.ymca.org.au/enrolment/" TargetMode="External"/><Relationship Id="rId9" Type="http://schemas.openxmlformats.org/officeDocument/2006/relationships/image" Target="../media/image48.png"/><Relationship Id="rId14" Type="http://schemas.openxmlformats.org/officeDocument/2006/relationships/image" Target="../media/image52.png"/><Relationship Id="rId22" Type="http://schemas.openxmlformats.org/officeDocument/2006/relationships/image" Target="../media/image23.png"/><Relationship Id="rId27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10692765" cy="2857500"/>
            <a:chOff x="0" y="0"/>
            <a:chExt cx="10692765" cy="2857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92765" cy="2857500"/>
            </a:xfrm>
            <a:custGeom>
              <a:avLst/>
              <a:gdLst/>
              <a:ahLst/>
              <a:cxnLst/>
              <a:rect l="l" t="t" r="r" b="b"/>
              <a:pathLst>
                <a:path w="10692765" h="2857500">
                  <a:moveTo>
                    <a:pt x="10692638" y="0"/>
                  </a:moveTo>
                  <a:lnTo>
                    <a:pt x="0" y="0"/>
                  </a:lnTo>
                  <a:lnTo>
                    <a:pt x="0" y="2426843"/>
                  </a:lnTo>
                  <a:lnTo>
                    <a:pt x="5359" y="2426843"/>
                  </a:lnTo>
                  <a:lnTo>
                    <a:pt x="8051" y="2473833"/>
                  </a:lnTo>
                  <a:lnTo>
                    <a:pt x="15595" y="2519299"/>
                  </a:lnTo>
                  <a:lnTo>
                    <a:pt x="27736" y="2562987"/>
                  </a:lnTo>
                  <a:lnTo>
                    <a:pt x="44234" y="2604770"/>
                  </a:lnTo>
                  <a:lnTo>
                    <a:pt x="64808" y="2644267"/>
                  </a:lnTo>
                  <a:lnTo>
                    <a:pt x="89204" y="2681224"/>
                  </a:lnTo>
                  <a:lnTo>
                    <a:pt x="117144" y="2715387"/>
                  </a:lnTo>
                  <a:lnTo>
                    <a:pt x="148399" y="2746502"/>
                  </a:lnTo>
                  <a:lnTo>
                    <a:pt x="182664" y="2774315"/>
                  </a:lnTo>
                  <a:lnTo>
                    <a:pt x="219710" y="2798699"/>
                  </a:lnTo>
                  <a:lnTo>
                    <a:pt x="259270" y="2819146"/>
                  </a:lnTo>
                  <a:lnTo>
                    <a:pt x="301066" y="2835402"/>
                  </a:lnTo>
                  <a:lnTo>
                    <a:pt x="344855" y="2847467"/>
                  </a:lnTo>
                  <a:lnTo>
                    <a:pt x="390359" y="2854833"/>
                  </a:lnTo>
                  <a:lnTo>
                    <a:pt x="437337" y="2857373"/>
                  </a:lnTo>
                  <a:lnTo>
                    <a:pt x="452450" y="2857119"/>
                  </a:lnTo>
                  <a:lnTo>
                    <a:pt x="467423" y="2856357"/>
                  </a:lnTo>
                  <a:lnTo>
                    <a:pt x="482282" y="2855087"/>
                  </a:lnTo>
                  <a:lnTo>
                    <a:pt x="496963" y="2853309"/>
                  </a:lnTo>
                  <a:lnTo>
                    <a:pt x="10692638" y="2136648"/>
                  </a:lnTo>
                  <a:lnTo>
                    <a:pt x="10692638" y="0"/>
                  </a:lnTo>
                  <a:close/>
                </a:path>
              </a:pathLst>
            </a:custGeom>
            <a:solidFill>
              <a:srgbClr val="926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2516" y="0"/>
              <a:ext cx="5039867" cy="249173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40638" y="6845427"/>
            <a:ext cx="7653655" cy="0"/>
          </a:xfrm>
          <a:custGeom>
            <a:avLst/>
            <a:gdLst/>
            <a:ahLst/>
            <a:cxnLst/>
            <a:rect l="l" t="t" r="r" b="b"/>
            <a:pathLst>
              <a:path w="7653655">
                <a:moveTo>
                  <a:pt x="0" y="0"/>
                </a:moveTo>
                <a:lnTo>
                  <a:pt x="7653401" y="0"/>
                </a:lnTo>
              </a:path>
            </a:pathLst>
          </a:custGeom>
          <a:ln w="5080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0691495" cy="3465195"/>
            <a:chOff x="0" y="0"/>
            <a:chExt cx="10691495" cy="3465195"/>
          </a:xfrm>
        </p:grpSpPr>
        <p:sp>
          <p:nvSpPr>
            <p:cNvPr id="8" name="object 8"/>
            <p:cNvSpPr/>
            <p:nvPr/>
          </p:nvSpPr>
          <p:spPr>
            <a:xfrm>
              <a:off x="3055" y="0"/>
              <a:ext cx="10688955" cy="3049905"/>
            </a:xfrm>
            <a:custGeom>
              <a:avLst/>
              <a:gdLst/>
              <a:ahLst/>
              <a:cxnLst/>
              <a:rect l="l" t="t" r="r" b="b"/>
              <a:pathLst>
                <a:path w="10688955" h="3049905">
                  <a:moveTo>
                    <a:pt x="10688434" y="0"/>
                  </a:moveTo>
                  <a:lnTo>
                    <a:pt x="491236" y="0"/>
                  </a:lnTo>
                  <a:lnTo>
                    <a:pt x="6756" y="2491651"/>
                  </a:lnTo>
                  <a:lnTo>
                    <a:pt x="3022" y="2519095"/>
                  </a:lnTo>
                  <a:lnTo>
                    <a:pt x="762" y="2547099"/>
                  </a:lnTo>
                  <a:lnTo>
                    <a:pt x="0" y="2575509"/>
                  </a:lnTo>
                  <a:lnTo>
                    <a:pt x="2527" y="2627185"/>
                  </a:lnTo>
                  <a:lnTo>
                    <a:pt x="9956" y="2677185"/>
                  </a:lnTo>
                  <a:lnTo>
                    <a:pt x="22009" y="2725394"/>
                  </a:lnTo>
                  <a:lnTo>
                    <a:pt x="38430" y="2771216"/>
                  </a:lnTo>
                  <a:lnTo>
                    <a:pt x="58966" y="2814675"/>
                  </a:lnTo>
                  <a:lnTo>
                    <a:pt x="83337" y="2855353"/>
                  </a:lnTo>
                  <a:lnTo>
                    <a:pt x="111277" y="2893098"/>
                  </a:lnTo>
                  <a:lnTo>
                    <a:pt x="142544" y="2927362"/>
                  </a:lnTo>
                  <a:lnTo>
                    <a:pt x="176834" y="2958007"/>
                  </a:lnTo>
                  <a:lnTo>
                    <a:pt x="213944" y="2984754"/>
                  </a:lnTo>
                  <a:lnTo>
                    <a:pt x="253542" y="3007169"/>
                  </a:lnTo>
                  <a:lnTo>
                    <a:pt x="295440" y="3025279"/>
                  </a:lnTo>
                  <a:lnTo>
                    <a:pt x="339293" y="3038513"/>
                  </a:lnTo>
                  <a:lnTo>
                    <a:pt x="384898" y="3046603"/>
                  </a:lnTo>
                  <a:lnTo>
                    <a:pt x="431965" y="3049384"/>
                  </a:lnTo>
                  <a:lnTo>
                    <a:pt x="447078" y="3049104"/>
                  </a:lnTo>
                  <a:lnTo>
                    <a:pt x="462051" y="3048266"/>
                  </a:lnTo>
                  <a:lnTo>
                    <a:pt x="476897" y="3046869"/>
                  </a:lnTo>
                  <a:lnTo>
                    <a:pt x="491591" y="3044926"/>
                  </a:lnTo>
                  <a:lnTo>
                    <a:pt x="10688434" y="2258885"/>
                  </a:lnTo>
                  <a:lnTo>
                    <a:pt x="10688434" y="0"/>
                  </a:lnTo>
                  <a:close/>
                </a:path>
              </a:pathLst>
            </a:custGeom>
            <a:solidFill>
              <a:srgbClr val="6C2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" y="0"/>
              <a:ext cx="2353310" cy="2825115"/>
            </a:xfrm>
            <a:custGeom>
              <a:avLst/>
              <a:gdLst/>
              <a:ahLst/>
              <a:cxnLst/>
              <a:rect l="l" t="t" r="r" b="b"/>
              <a:pathLst>
                <a:path w="2353310" h="2825115">
                  <a:moveTo>
                    <a:pt x="1875739" y="0"/>
                  </a:moveTo>
                  <a:lnTo>
                    <a:pt x="1374965" y="0"/>
                  </a:lnTo>
                  <a:lnTo>
                    <a:pt x="0" y="1296441"/>
                  </a:lnTo>
                  <a:lnTo>
                    <a:pt x="0" y="1974126"/>
                  </a:lnTo>
                  <a:lnTo>
                    <a:pt x="2215489" y="2818396"/>
                  </a:lnTo>
                  <a:lnTo>
                    <a:pt x="2249271" y="2824937"/>
                  </a:lnTo>
                  <a:lnTo>
                    <a:pt x="2294750" y="2813786"/>
                  </a:lnTo>
                  <a:lnTo>
                    <a:pt x="2330183" y="2783992"/>
                  </a:lnTo>
                  <a:lnTo>
                    <a:pt x="2351278" y="2740266"/>
                  </a:lnTo>
                  <a:lnTo>
                    <a:pt x="2352929" y="2687612"/>
                  </a:lnTo>
                  <a:lnTo>
                    <a:pt x="1875739" y="0"/>
                  </a:lnTo>
                  <a:close/>
                </a:path>
              </a:pathLst>
            </a:custGeom>
            <a:solidFill>
              <a:srgbClr val="926DA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589" y="0"/>
              <a:ext cx="2022475" cy="2044700"/>
            </a:xfrm>
            <a:custGeom>
              <a:avLst/>
              <a:gdLst/>
              <a:ahLst/>
              <a:cxnLst/>
              <a:rect l="l" t="t" r="r" b="b"/>
              <a:pathLst>
                <a:path w="2022475" h="2044700">
                  <a:moveTo>
                    <a:pt x="830694" y="0"/>
                  </a:moveTo>
                  <a:lnTo>
                    <a:pt x="641781" y="0"/>
                  </a:lnTo>
                  <a:lnTo>
                    <a:pt x="3848" y="1935099"/>
                  </a:lnTo>
                  <a:lnTo>
                    <a:pt x="0" y="1973821"/>
                  </a:lnTo>
                  <a:lnTo>
                    <a:pt x="12026" y="2008225"/>
                  </a:lnTo>
                  <a:lnTo>
                    <a:pt x="36258" y="2033168"/>
                  </a:lnTo>
                  <a:lnTo>
                    <a:pt x="68961" y="2044166"/>
                  </a:lnTo>
                  <a:lnTo>
                    <a:pt x="77749" y="2044306"/>
                  </a:lnTo>
                  <a:lnTo>
                    <a:pt x="1961769" y="1669059"/>
                  </a:lnTo>
                  <a:lnTo>
                    <a:pt x="1997456" y="1650403"/>
                  </a:lnTo>
                  <a:lnTo>
                    <a:pt x="2021967" y="1575879"/>
                  </a:lnTo>
                  <a:lnTo>
                    <a:pt x="2005457" y="1536598"/>
                  </a:lnTo>
                  <a:lnTo>
                    <a:pt x="830694" y="0"/>
                  </a:lnTo>
                  <a:close/>
                </a:path>
              </a:pathLst>
            </a:custGeom>
            <a:solidFill>
              <a:srgbClr val="6C2A8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41549"/>
              <a:ext cx="2560320" cy="3223260"/>
            </a:xfrm>
            <a:custGeom>
              <a:avLst/>
              <a:gdLst/>
              <a:ahLst/>
              <a:cxnLst/>
              <a:rect l="l" t="t" r="r" b="b"/>
              <a:pathLst>
                <a:path w="2560320" h="3223260">
                  <a:moveTo>
                    <a:pt x="0" y="0"/>
                  </a:moveTo>
                  <a:lnTo>
                    <a:pt x="0" y="1898865"/>
                  </a:lnTo>
                  <a:lnTo>
                    <a:pt x="283832" y="3130384"/>
                  </a:lnTo>
                  <a:lnTo>
                    <a:pt x="315112" y="3189274"/>
                  </a:lnTo>
                  <a:lnTo>
                    <a:pt x="366903" y="3219780"/>
                  </a:lnTo>
                  <a:lnTo>
                    <a:pt x="392950" y="3223120"/>
                  </a:lnTo>
                  <a:lnTo>
                    <a:pt x="413588" y="3221037"/>
                  </a:lnTo>
                  <a:lnTo>
                    <a:pt x="453123" y="3203625"/>
                  </a:lnTo>
                  <a:lnTo>
                    <a:pt x="2526665" y="983348"/>
                  </a:lnTo>
                  <a:lnTo>
                    <a:pt x="2553208" y="939050"/>
                  </a:lnTo>
                  <a:lnTo>
                    <a:pt x="2560320" y="889761"/>
                  </a:lnTo>
                  <a:lnTo>
                    <a:pt x="2549271" y="841984"/>
                  </a:lnTo>
                  <a:lnTo>
                    <a:pt x="2521712" y="802309"/>
                  </a:lnTo>
                  <a:lnTo>
                    <a:pt x="2479040" y="777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67621" y="6799326"/>
            <a:ext cx="1367027" cy="719327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094730" y="1889759"/>
            <a:ext cx="809625" cy="954405"/>
            <a:chOff x="5094730" y="1889759"/>
            <a:chExt cx="809625" cy="954405"/>
          </a:xfrm>
        </p:grpSpPr>
        <p:sp>
          <p:nvSpPr>
            <p:cNvPr id="17" name="object 17"/>
            <p:cNvSpPr/>
            <p:nvPr/>
          </p:nvSpPr>
          <p:spPr>
            <a:xfrm>
              <a:off x="5094730" y="1889759"/>
              <a:ext cx="800100" cy="687705"/>
            </a:xfrm>
            <a:custGeom>
              <a:avLst/>
              <a:gdLst/>
              <a:ahLst/>
              <a:cxnLst/>
              <a:rect l="l" t="t" r="r" b="b"/>
              <a:pathLst>
                <a:path w="800100" h="687705">
                  <a:moveTo>
                    <a:pt x="387985" y="0"/>
                  </a:moveTo>
                  <a:lnTo>
                    <a:pt x="320675" y="4953"/>
                  </a:lnTo>
                  <a:lnTo>
                    <a:pt x="255270" y="17411"/>
                  </a:lnTo>
                  <a:lnTo>
                    <a:pt x="193548" y="37858"/>
                  </a:lnTo>
                  <a:lnTo>
                    <a:pt x="127254" y="74193"/>
                  </a:lnTo>
                  <a:lnTo>
                    <a:pt x="78613" y="118275"/>
                  </a:lnTo>
                  <a:lnTo>
                    <a:pt x="43561" y="169735"/>
                  </a:lnTo>
                  <a:lnTo>
                    <a:pt x="20193" y="227291"/>
                  </a:lnTo>
                  <a:lnTo>
                    <a:pt x="6477" y="289407"/>
                  </a:lnTo>
                  <a:lnTo>
                    <a:pt x="635" y="354838"/>
                  </a:lnTo>
                  <a:lnTo>
                    <a:pt x="0" y="388251"/>
                  </a:lnTo>
                  <a:lnTo>
                    <a:pt x="1905" y="419760"/>
                  </a:lnTo>
                  <a:lnTo>
                    <a:pt x="16256" y="479856"/>
                  </a:lnTo>
                  <a:lnTo>
                    <a:pt x="43053" y="534746"/>
                  </a:lnTo>
                  <a:lnTo>
                    <a:pt x="80645" y="583399"/>
                  </a:lnTo>
                  <a:lnTo>
                    <a:pt x="127254" y="624179"/>
                  </a:lnTo>
                  <a:lnTo>
                    <a:pt x="180975" y="656069"/>
                  </a:lnTo>
                  <a:lnTo>
                    <a:pt x="240284" y="677418"/>
                  </a:lnTo>
                  <a:lnTo>
                    <a:pt x="303149" y="687197"/>
                  </a:lnTo>
                  <a:lnTo>
                    <a:pt x="335534" y="687197"/>
                  </a:lnTo>
                  <a:lnTo>
                    <a:pt x="440436" y="674243"/>
                  </a:lnTo>
                  <a:lnTo>
                    <a:pt x="510159" y="657974"/>
                  </a:lnTo>
                  <a:lnTo>
                    <a:pt x="577088" y="634847"/>
                  </a:lnTo>
                  <a:lnTo>
                    <a:pt x="639191" y="603859"/>
                  </a:lnTo>
                  <a:lnTo>
                    <a:pt x="693420" y="564718"/>
                  </a:lnTo>
                  <a:lnTo>
                    <a:pt x="738124" y="516953"/>
                  </a:lnTo>
                  <a:lnTo>
                    <a:pt x="771906" y="459270"/>
                  </a:lnTo>
                  <a:lnTo>
                    <a:pt x="792607" y="393712"/>
                  </a:lnTo>
                  <a:lnTo>
                    <a:pt x="800100" y="327647"/>
                  </a:lnTo>
                  <a:lnTo>
                    <a:pt x="798957" y="294881"/>
                  </a:lnTo>
                  <a:lnTo>
                    <a:pt x="787654" y="230974"/>
                  </a:lnTo>
                  <a:lnTo>
                    <a:pt x="764159" y="171386"/>
                  </a:lnTo>
                  <a:lnTo>
                    <a:pt x="728980" y="117894"/>
                  </a:lnTo>
                  <a:lnTo>
                    <a:pt x="682625" y="72923"/>
                  </a:lnTo>
                  <a:lnTo>
                    <a:pt x="636651" y="43954"/>
                  </a:lnTo>
                  <a:lnTo>
                    <a:pt x="583692" y="23253"/>
                  </a:lnTo>
                  <a:lnTo>
                    <a:pt x="521335" y="9779"/>
                  </a:lnTo>
                  <a:lnTo>
                    <a:pt x="455549" y="1778"/>
                  </a:lnTo>
                  <a:lnTo>
                    <a:pt x="387985" y="0"/>
                  </a:lnTo>
                  <a:close/>
                </a:path>
              </a:pathLst>
            </a:custGeom>
            <a:solidFill>
              <a:srgbClr val="6BB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94732" y="2339339"/>
              <a:ext cx="335280" cy="504825"/>
            </a:xfrm>
            <a:custGeom>
              <a:avLst/>
              <a:gdLst/>
              <a:ahLst/>
              <a:cxnLst/>
              <a:rect l="l" t="t" r="r" b="b"/>
              <a:pathLst>
                <a:path w="335279" h="504825">
                  <a:moveTo>
                    <a:pt x="172847" y="223761"/>
                  </a:moveTo>
                  <a:lnTo>
                    <a:pt x="167767" y="220713"/>
                  </a:lnTo>
                  <a:lnTo>
                    <a:pt x="165354" y="223634"/>
                  </a:lnTo>
                  <a:lnTo>
                    <a:pt x="158369" y="228968"/>
                  </a:lnTo>
                  <a:lnTo>
                    <a:pt x="149987" y="230619"/>
                  </a:lnTo>
                  <a:lnTo>
                    <a:pt x="141224" y="229095"/>
                  </a:lnTo>
                  <a:lnTo>
                    <a:pt x="133223" y="225158"/>
                  </a:lnTo>
                  <a:lnTo>
                    <a:pt x="138049" y="224269"/>
                  </a:lnTo>
                  <a:lnTo>
                    <a:pt x="142621" y="222745"/>
                  </a:lnTo>
                  <a:lnTo>
                    <a:pt x="155956" y="198094"/>
                  </a:lnTo>
                  <a:lnTo>
                    <a:pt x="155194" y="191363"/>
                  </a:lnTo>
                  <a:lnTo>
                    <a:pt x="154432" y="187680"/>
                  </a:lnTo>
                  <a:lnTo>
                    <a:pt x="148717" y="189204"/>
                  </a:lnTo>
                  <a:lnTo>
                    <a:pt x="149479" y="192760"/>
                  </a:lnTo>
                  <a:lnTo>
                    <a:pt x="150114" y="198348"/>
                  </a:lnTo>
                  <a:lnTo>
                    <a:pt x="133350" y="219316"/>
                  </a:lnTo>
                  <a:lnTo>
                    <a:pt x="128651" y="219570"/>
                  </a:lnTo>
                  <a:lnTo>
                    <a:pt x="128270" y="219062"/>
                  </a:lnTo>
                  <a:lnTo>
                    <a:pt x="127508" y="218681"/>
                  </a:lnTo>
                  <a:lnTo>
                    <a:pt x="65659" y="205333"/>
                  </a:lnTo>
                  <a:lnTo>
                    <a:pt x="28956" y="159969"/>
                  </a:lnTo>
                  <a:lnTo>
                    <a:pt x="13208" y="122745"/>
                  </a:lnTo>
                  <a:lnTo>
                    <a:pt x="5715" y="83223"/>
                  </a:lnTo>
                  <a:lnTo>
                    <a:pt x="6731" y="63538"/>
                  </a:lnTo>
                  <a:lnTo>
                    <a:pt x="10287" y="43967"/>
                  </a:lnTo>
                  <a:lnTo>
                    <a:pt x="20828" y="1651"/>
                  </a:lnTo>
                  <a:lnTo>
                    <a:pt x="15240" y="0"/>
                  </a:lnTo>
                  <a:lnTo>
                    <a:pt x="4445" y="45110"/>
                  </a:lnTo>
                  <a:lnTo>
                    <a:pt x="889" y="66078"/>
                  </a:lnTo>
                  <a:lnTo>
                    <a:pt x="0" y="87299"/>
                  </a:lnTo>
                  <a:lnTo>
                    <a:pt x="2667" y="107746"/>
                  </a:lnTo>
                  <a:lnTo>
                    <a:pt x="16383" y="147269"/>
                  </a:lnTo>
                  <a:lnTo>
                    <a:pt x="50927" y="201269"/>
                  </a:lnTo>
                  <a:lnTo>
                    <a:pt x="106045" y="223634"/>
                  </a:lnTo>
                  <a:lnTo>
                    <a:pt x="121412" y="224396"/>
                  </a:lnTo>
                  <a:lnTo>
                    <a:pt x="124079" y="237871"/>
                  </a:lnTo>
                  <a:lnTo>
                    <a:pt x="129413" y="250190"/>
                  </a:lnTo>
                  <a:lnTo>
                    <a:pt x="137922" y="260096"/>
                  </a:lnTo>
                  <a:lnTo>
                    <a:pt x="150495" y="266204"/>
                  </a:lnTo>
                  <a:lnTo>
                    <a:pt x="154178" y="267093"/>
                  </a:lnTo>
                  <a:lnTo>
                    <a:pt x="155829" y="261632"/>
                  </a:lnTo>
                  <a:lnTo>
                    <a:pt x="152146" y="260604"/>
                  </a:lnTo>
                  <a:lnTo>
                    <a:pt x="142240" y="255905"/>
                  </a:lnTo>
                  <a:lnTo>
                    <a:pt x="135128" y="248412"/>
                  </a:lnTo>
                  <a:lnTo>
                    <a:pt x="130429" y="239014"/>
                  </a:lnTo>
                  <a:lnTo>
                    <a:pt x="127889" y="228460"/>
                  </a:lnTo>
                  <a:lnTo>
                    <a:pt x="138303" y="234175"/>
                  </a:lnTo>
                  <a:lnTo>
                    <a:pt x="149860" y="236207"/>
                  </a:lnTo>
                  <a:lnTo>
                    <a:pt x="161036" y="233921"/>
                  </a:lnTo>
                  <a:lnTo>
                    <a:pt x="170434" y="226682"/>
                  </a:lnTo>
                  <a:lnTo>
                    <a:pt x="172847" y="223761"/>
                  </a:lnTo>
                  <a:close/>
                </a:path>
                <a:path w="335279" h="504825">
                  <a:moveTo>
                    <a:pt x="334899" y="467093"/>
                  </a:moveTo>
                  <a:lnTo>
                    <a:pt x="322580" y="328853"/>
                  </a:lnTo>
                  <a:lnTo>
                    <a:pt x="319913" y="294792"/>
                  </a:lnTo>
                  <a:lnTo>
                    <a:pt x="317754" y="260616"/>
                  </a:lnTo>
                  <a:lnTo>
                    <a:pt x="316103" y="220967"/>
                  </a:lnTo>
                  <a:lnTo>
                    <a:pt x="310134" y="220840"/>
                  </a:lnTo>
                  <a:lnTo>
                    <a:pt x="311785" y="260870"/>
                  </a:lnTo>
                  <a:lnTo>
                    <a:pt x="316738" y="329742"/>
                  </a:lnTo>
                  <a:lnTo>
                    <a:pt x="328549" y="462648"/>
                  </a:lnTo>
                  <a:lnTo>
                    <a:pt x="273431" y="480441"/>
                  </a:lnTo>
                  <a:lnTo>
                    <a:pt x="252984" y="497078"/>
                  </a:lnTo>
                  <a:lnTo>
                    <a:pt x="255778" y="504317"/>
                  </a:lnTo>
                  <a:lnTo>
                    <a:pt x="258953" y="501142"/>
                  </a:lnTo>
                  <a:lnTo>
                    <a:pt x="275971" y="487934"/>
                  </a:lnTo>
                  <a:lnTo>
                    <a:pt x="294259" y="479539"/>
                  </a:lnTo>
                  <a:lnTo>
                    <a:pt x="313436" y="474205"/>
                  </a:lnTo>
                  <a:lnTo>
                    <a:pt x="334264" y="469760"/>
                  </a:lnTo>
                  <a:lnTo>
                    <a:pt x="334899" y="467093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06796" y="2528316"/>
              <a:ext cx="83819" cy="2026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98817" y="2276855"/>
              <a:ext cx="105410" cy="268605"/>
            </a:xfrm>
            <a:custGeom>
              <a:avLst/>
              <a:gdLst/>
              <a:ahLst/>
              <a:cxnLst/>
              <a:rect l="l" t="t" r="r" b="b"/>
              <a:pathLst>
                <a:path w="105410" h="268605">
                  <a:moveTo>
                    <a:pt x="83743" y="126"/>
                  </a:moveTo>
                  <a:lnTo>
                    <a:pt x="77876" y="0"/>
                  </a:lnTo>
                  <a:lnTo>
                    <a:pt x="78003" y="3682"/>
                  </a:lnTo>
                  <a:lnTo>
                    <a:pt x="79667" y="16408"/>
                  </a:lnTo>
                  <a:lnTo>
                    <a:pt x="83108" y="28740"/>
                  </a:lnTo>
                  <a:lnTo>
                    <a:pt x="87185" y="40830"/>
                  </a:lnTo>
                  <a:lnTo>
                    <a:pt x="91008" y="53035"/>
                  </a:lnTo>
                  <a:lnTo>
                    <a:pt x="94830" y="71221"/>
                  </a:lnTo>
                  <a:lnTo>
                    <a:pt x="97256" y="89280"/>
                  </a:lnTo>
                  <a:lnTo>
                    <a:pt x="98526" y="107594"/>
                  </a:lnTo>
                  <a:lnTo>
                    <a:pt x="98653" y="126034"/>
                  </a:lnTo>
                  <a:lnTo>
                    <a:pt x="96113" y="154012"/>
                  </a:lnTo>
                  <a:lnTo>
                    <a:pt x="88201" y="179831"/>
                  </a:lnTo>
                  <a:lnTo>
                    <a:pt x="73926" y="202222"/>
                  </a:lnTo>
                  <a:lnTo>
                    <a:pt x="52133" y="219506"/>
                  </a:lnTo>
                  <a:lnTo>
                    <a:pt x="51371" y="219125"/>
                  </a:lnTo>
                  <a:lnTo>
                    <a:pt x="50342" y="218998"/>
                  </a:lnTo>
                  <a:lnTo>
                    <a:pt x="21793" y="203365"/>
                  </a:lnTo>
                  <a:lnTo>
                    <a:pt x="17208" y="189369"/>
                  </a:lnTo>
                  <a:lnTo>
                    <a:pt x="11468" y="190766"/>
                  </a:lnTo>
                  <a:lnTo>
                    <a:pt x="30721" y="220535"/>
                  </a:lnTo>
                  <a:lnTo>
                    <a:pt x="40792" y="224853"/>
                  </a:lnTo>
                  <a:lnTo>
                    <a:pt x="31991" y="228282"/>
                  </a:lnTo>
                  <a:lnTo>
                    <a:pt x="23075" y="230327"/>
                  </a:lnTo>
                  <a:lnTo>
                    <a:pt x="13639" y="231343"/>
                  </a:lnTo>
                  <a:lnTo>
                    <a:pt x="126" y="231470"/>
                  </a:lnTo>
                  <a:lnTo>
                    <a:pt x="0" y="237185"/>
                  </a:lnTo>
                  <a:lnTo>
                    <a:pt x="26390" y="235661"/>
                  </a:lnTo>
                  <a:lnTo>
                    <a:pt x="47294" y="228028"/>
                  </a:lnTo>
                  <a:lnTo>
                    <a:pt x="46012" y="237058"/>
                  </a:lnTo>
                  <a:lnTo>
                    <a:pt x="44361" y="245960"/>
                  </a:lnTo>
                  <a:lnTo>
                    <a:pt x="41427" y="254228"/>
                  </a:lnTo>
                  <a:lnTo>
                    <a:pt x="35813" y="261607"/>
                  </a:lnTo>
                  <a:lnTo>
                    <a:pt x="33019" y="264274"/>
                  </a:lnTo>
                  <a:lnTo>
                    <a:pt x="37096" y="268477"/>
                  </a:lnTo>
                  <a:lnTo>
                    <a:pt x="39776" y="265810"/>
                  </a:lnTo>
                  <a:lnTo>
                    <a:pt x="46393" y="256908"/>
                  </a:lnTo>
                  <a:lnTo>
                    <a:pt x="49834" y="247116"/>
                  </a:lnTo>
                  <a:lnTo>
                    <a:pt x="53657" y="225361"/>
                  </a:lnTo>
                  <a:lnTo>
                    <a:pt x="73799" y="210858"/>
                  </a:lnTo>
                  <a:lnTo>
                    <a:pt x="98018" y="170675"/>
                  </a:lnTo>
                  <a:lnTo>
                    <a:pt x="104774" y="129463"/>
                  </a:lnTo>
                  <a:lnTo>
                    <a:pt x="105028" y="112420"/>
                  </a:lnTo>
                  <a:lnTo>
                    <a:pt x="104139" y="95262"/>
                  </a:lnTo>
                  <a:lnTo>
                    <a:pt x="102476" y="78473"/>
                  </a:lnTo>
                  <a:lnTo>
                    <a:pt x="98272" y="59651"/>
                  </a:lnTo>
                  <a:lnTo>
                    <a:pt x="92278" y="41211"/>
                  </a:lnTo>
                  <a:lnTo>
                    <a:pt x="86677" y="22631"/>
                  </a:lnTo>
                  <a:lnTo>
                    <a:pt x="83870" y="3809"/>
                  </a:lnTo>
                  <a:lnTo>
                    <a:pt x="83743" y="126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4272" y="2171700"/>
              <a:ext cx="86867" cy="1219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2392" y="2225040"/>
              <a:ext cx="137159" cy="685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6420" y="2164079"/>
              <a:ext cx="85343" cy="120395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2100696" y="141144"/>
            <a:ext cx="6491371" cy="1218282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5085" marR="10795" indent="1125220">
              <a:lnSpc>
                <a:spcPts val="4500"/>
              </a:lnSpc>
              <a:spcBef>
                <a:spcPts val="500"/>
              </a:spcBef>
            </a:pPr>
            <a:r>
              <a:rPr spc="-20" dirty="0"/>
              <a:t>OSHC </a:t>
            </a:r>
            <a:r>
              <a:rPr spc="-145" dirty="0"/>
              <a:t>School</a:t>
            </a:r>
            <a:r>
              <a:rPr spc="-280" dirty="0"/>
              <a:t> </a:t>
            </a:r>
            <a:r>
              <a:rPr lang="en-AU" spc="-280" dirty="0"/>
              <a:t>   </a:t>
            </a:r>
            <a:r>
              <a:rPr spc="-145" dirty="0"/>
              <a:t>Holiday</a:t>
            </a:r>
            <a:r>
              <a:rPr spc="-280" dirty="0"/>
              <a:t> </a:t>
            </a:r>
            <a:r>
              <a:rPr spc="-135" dirty="0"/>
              <a:t>Program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36052" y="1446387"/>
            <a:ext cx="4136390" cy="5020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AU" sz="3200" b="1" spc="135" baseline="3968" dirty="0">
                <a:solidFill>
                  <a:srgbClr val="FFFFFF"/>
                </a:solidFill>
                <a:latin typeface="Arial Narrow"/>
                <a:cs typeface="Arial Narrow"/>
              </a:rPr>
              <a:t>24 </a:t>
            </a:r>
            <a:r>
              <a:rPr sz="3150" b="1" spc="202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– 28</a:t>
            </a:r>
            <a:r>
              <a:rPr lang="en-US" sz="3150" b="1" spc="54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 June</a:t>
            </a:r>
            <a:endParaRPr sz="2100" dirty="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5072" y="1913591"/>
            <a:ext cx="4868545" cy="5651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bookings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email:</a:t>
            </a:r>
            <a:r>
              <a:rPr sz="12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AU" sz="1200" b="1" u="sng" spc="-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Bradshaw</a:t>
            </a:r>
            <a:r>
              <a:rPr sz="1200" b="1" u="sng" spc="-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.oshc@ynt.org.au</a:t>
            </a:r>
            <a:endParaRPr sz="12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enrolments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visit: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oshc.nt.ymca.org.au/family-before-after-school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03162" y="3162299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29" y="378002"/>
                </a:lnTo>
                <a:lnTo>
                  <a:pt x="1698129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730564" y="3148577"/>
            <a:ext cx="12439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30480" indent="-15176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Thursday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27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June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723130" y="3169157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847454" y="3155527"/>
            <a:ext cx="1450340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Wednesday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26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</a:p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r>
              <a:rPr lang="en-US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June</a:t>
            </a:r>
            <a:endParaRPr dirty="0">
              <a:latin typeface="Verdana"/>
              <a:cs typeface="Verdan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931668" y="3160775"/>
            <a:ext cx="1698625" cy="433070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194010" y="3147505"/>
            <a:ext cx="11741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30480" indent="-116839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Tuesday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25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June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1824" y="3150107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16700" y="3136644"/>
            <a:ext cx="11283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30480" indent="-939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Monday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24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June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017189" y="1332429"/>
            <a:ext cx="2418715" cy="1052830"/>
            <a:chOff x="7037070" y="1402841"/>
            <a:chExt cx="2418715" cy="1052830"/>
          </a:xfrm>
        </p:grpSpPr>
        <p:pic>
          <p:nvPicPr>
            <p:cNvPr id="66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37070" y="1402841"/>
              <a:ext cx="2418587" cy="105232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88960" y="1501902"/>
              <a:ext cx="1437741" cy="79705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17842" y="2215781"/>
              <a:ext cx="424535" cy="8317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961390" y="836676"/>
                  </a:moveTo>
                  <a:lnTo>
                    <a:pt x="384556" y="836676"/>
                  </a:lnTo>
                  <a:lnTo>
                    <a:pt x="672985" y="941260"/>
                  </a:lnTo>
                  <a:lnTo>
                    <a:pt x="961390" y="836676"/>
                  </a:lnTo>
                  <a:close/>
                </a:path>
                <a:path w="2307590" h="941705">
                  <a:moveTo>
                    <a:pt x="2167890" y="0"/>
                  </a:moveTo>
                  <a:lnTo>
                    <a:pt x="139446" y="0"/>
                  </a:lnTo>
                  <a:lnTo>
                    <a:pt x="95370" y="7109"/>
                  </a:lnTo>
                  <a:lnTo>
                    <a:pt x="57091" y="26905"/>
                  </a:lnTo>
                  <a:lnTo>
                    <a:pt x="26905" y="57091"/>
                  </a:lnTo>
                  <a:lnTo>
                    <a:pt x="7109" y="95370"/>
                  </a:lnTo>
                  <a:lnTo>
                    <a:pt x="0" y="139446"/>
                  </a:lnTo>
                  <a:lnTo>
                    <a:pt x="2" y="697230"/>
                  </a:lnTo>
                  <a:lnTo>
                    <a:pt x="7109" y="741298"/>
                  </a:lnTo>
                  <a:lnTo>
                    <a:pt x="26905" y="779581"/>
                  </a:lnTo>
                  <a:lnTo>
                    <a:pt x="57091" y="809769"/>
                  </a:lnTo>
                  <a:lnTo>
                    <a:pt x="95370" y="829566"/>
                  </a:lnTo>
                  <a:lnTo>
                    <a:pt x="139446" y="836676"/>
                  </a:lnTo>
                  <a:lnTo>
                    <a:pt x="2167890" y="836676"/>
                  </a:lnTo>
                  <a:lnTo>
                    <a:pt x="2211965" y="829566"/>
                  </a:lnTo>
                  <a:lnTo>
                    <a:pt x="2250244" y="809769"/>
                  </a:lnTo>
                  <a:lnTo>
                    <a:pt x="2280430" y="779581"/>
                  </a:lnTo>
                  <a:lnTo>
                    <a:pt x="2300226" y="741298"/>
                  </a:lnTo>
                  <a:lnTo>
                    <a:pt x="2307333" y="697230"/>
                  </a:lnTo>
                  <a:lnTo>
                    <a:pt x="2307336" y="139446"/>
                  </a:lnTo>
                  <a:lnTo>
                    <a:pt x="2300226" y="95370"/>
                  </a:lnTo>
                  <a:lnTo>
                    <a:pt x="2280430" y="57091"/>
                  </a:lnTo>
                  <a:lnTo>
                    <a:pt x="2250244" y="26905"/>
                  </a:lnTo>
                  <a:lnTo>
                    <a:pt x="2211965" y="7109"/>
                  </a:lnTo>
                  <a:lnTo>
                    <a:pt x="2167890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0" y="139446"/>
                  </a:moveTo>
                  <a:lnTo>
                    <a:pt x="7109" y="95370"/>
                  </a:lnTo>
                  <a:lnTo>
                    <a:pt x="26905" y="57091"/>
                  </a:lnTo>
                  <a:lnTo>
                    <a:pt x="57091" y="26905"/>
                  </a:lnTo>
                  <a:lnTo>
                    <a:pt x="95370" y="7109"/>
                  </a:lnTo>
                  <a:lnTo>
                    <a:pt x="139446" y="0"/>
                  </a:lnTo>
                  <a:lnTo>
                    <a:pt x="384556" y="0"/>
                  </a:lnTo>
                  <a:lnTo>
                    <a:pt x="961390" y="0"/>
                  </a:lnTo>
                  <a:lnTo>
                    <a:pt x="2167890" y="0"/>
                  </a:lnTo>
                  <a:lnTo>
                    <a:pt x="2211965" y="7109"/>
                  </a:lnTo>
                  <a:lnTo>
                    <a:pt x="2250244" y="26905"/>
                  </a:lnTo>
                  <a:lnTo>
                    <a:pt x="2280430" y="57091"/>
                  </a:lnTo>
                  <a:lnTo>
                    <a:pt x="2300226" y="95370"/>
                  </a:lnTo>
                  <a:lnTo>
                    <a:pt x="2307336" y="139446"/>
                  </a:lnTo>
                  <a:lnTo>
                    <a:pt x="2307336" y="488061"/>
                  </a:lnTo>
                  <a:lnTo>
                    <a:pt x="2307336" y="697230"/>
                  </a:lnTo>
                  <a:lnTo>
                    <a:pt x="2300226" y="741298"/>
                  </a:lnTo>
                  <a:lnTo>
                    <a:pt x="2280430" y="779581"/>
                  </a:lnTo>
                  <a:lnTo>
                    <a:pt x="2250244" y="809769"/>
                  </a:lnTo>
                  <a:lnTo>
                    <a:pt x="2211965" y="829566"/>
                  </a:lnTo>
                  <a:lnTo>
                    <a:pt x="2167890" y="836676"/>
                  </a:lnTo>
                  <a:lnTo>
                    <a:pt x="961390" y="836676"/>
                  </a:lnTo>
                  <a:lnTo>
                    <a:pt x="672985" y="941260"/>
                  </a:lnTo>
                  <a:lnTo>
                    <a:pt x="384556" y="836676"/>
                  </a:lnTo>
                  <a:lnTo>
                    <a:pt x="139446" y="836676"/>
                  </a:lnTo>
                  <a:lnTo>
                    <a:pt x="95370" y="829566"/>
                  </a:lnTo>
                  <a:lnTo>
                    <a:pt x="57091" y="809769"/>
                  </a:lnTo>
                  <a:lnTo>
                    <a:pt x="26905" y="779581"/>
                  </a:lnTo>
                  <a:lnTo>
                    <a:pt x="7109" y="741298"/>
                  </a:lnTo>
                  <a:lnTo>
                    <a:pt x="0" y="697217"/>
                  </a:lnTo>
                  <a:lnTo>
                    <a:pt x="0" y="488061"/>
                  </a:lnTo>
                  <a:lnTo>
                    <a:pt x="0" y="139446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7196829" y="1497701"/>
            <a:ext cx="2059305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95"/>
              </a:spcBef>
            </a:pPr>
            <a:r>
              <a:rPr lang="en-US" sz="1250" b="1" dirty="0">
                <a:latin typeface="Verdana"/>
                <a:cs typeface="Verdana"/>
              </a:rPr>
              <a:t>BOOKING</a:t>
            </a:r>
            <a:r>
              <a:rPr sz="1250" b="1" dirty="0">
                <a:latin typeface="Verdana"/>
                <a:cs typeface="Verdana"/>
              </a:rPr>
              <a:t>S</a:t>
            </a:r>
            <a:r>
              <a:rPr sz="1250" b="1" spc="-60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after</a:t>
            </a:r>
            <a:r>
              <a:rPr sz="1250" b="1" spc="-65" dirty="0">
                <a:latin typeface="Verdana"/>
                <a:cs typeface="Verdana"/>
              </a:rPr>
              <a:t> </a:t>
            </a:r>
            <a:r>
              <a:rPr lang="en-US" sz="1250" b="1" spc="-25" dirty="0">
                <a:latin typeface="Verdana"/>
                <a:cs typeface="Verdana"/>
              </a:rPr>
              <a:t>7</a:t>
            </a:r>
            <a:r>
              <a:rPr lang="en-US" sz="1250" b="1" spc="-25" baseline="30000" dirty="0">
                <a:latin typeface="Verdana"/>
                <a:cs typeface="Verdana"/>
              </a:rPr>
              <a:t>th</a:t>
            </a:r>
            <a:r>
              <a:rPr lang="en-US" sz="1250" b="1" spc="-25" dirty="0">
                <a:latin typeface="Verdana"/>
                <a:cs typeface="Verdana"/>
              </a:rPr>
              <a:t> June </a:t>
            </a:r>
            <a:r>
              <a:rPr sz="1250" b="1" dirty="0">
                <a:latin typeface="Verdana"/>
                <a:cs typeface="Verdana"/>
              </a:rPr>
              <a:t>will</a:t>
            </a:r>
            <a:r>
              <a:rPr sz="1250" b="1" spc="-45" dirty="0">
                <a:latin typeface="Verdana"/>
                <a:cs typeface="Verdana"/>
              </a:rPr>
              <a:t> </a:t>
            </a:r>
            <a:r>
              <a:rPr sz="1250" b="1" spc="-10" dirty="0">
                <a:latin typeface="Verdana"/>
                <a:cs typeface="Verdana"/>
              </a:rPr>
              <a:t>result </a:t>
            </a:r>
            <a:r>
              <a:rPr sz="1250" b="1" dirty="0">
                <a:latin typeface="Verdana"/>
                <a:cs typeface="Verdana"/>
              </a:rPr>
              <a:t>in</a:t>
            </a:r>
            <a:r>
              <a:rPr sz="1250" b="1" spc="-30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$20</a:t>
            </a:r>
            <a:r>
              <a:rPr sz="1250" b="1" spc="-35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late</a:t>
            </a:r>
            <a:r>
              <a:rPr sz="1250" b="1" spc="-25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admin</a:t>
            </a:r>
            <a:r>
              <a:rPr sz="1250" b="1" spc="-25" dirty="0">
                <a:latin typeface="Verdana"/>
                <a:cs typeface="Verdana"/>
              </a:rPr>
              <a:t> </a:t>
            </a:r>
            <a:r>
              <a:rPr sz="1250" b="1" spc="-20" dirty="0">
                <a:latin typeface="Verdana"/>
                <a:cs typeface="Verdana"/>
              </a:rPr>
              <a:t>fees</a:t>
            </a:r>
            <a:endParaRPr sz="1250" dirty="0">
              <a:latin typeface="Verdana"/>
              <a:cs typeface="Verdana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7285480" y="3153155"/>
            <a:ext cx="1698625" cy="433070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7623477" y="3139801"/>
            <a:ext cx="10223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30480" indent="-40640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FFFFFF"/>
                </a:solidFill>
                <a:latin typeface="Verdana"/>
                <a:cs typeface="Verdana"/>
              </a:rPr>
              <a:t>Friday 28</a:t>
            </a:r>
            <a:r>
              <a:rPr lang="en-US" sz="1200" b="1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dirty="0">
                <a:solidFill>
                  <a:srgbClr val="FFFFFF"/>
                </a:solidFill>
                <a:latin typeface="Verdana"/>
                <a:cs typeface="Verdana"/>
              </a:rPr>
              <a:t> June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012147" y="5077870"/>
            <a:ext cx="1332819" cy="26564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60" dirty="0">
                <a:solidFill>
                  <a:srgbClr val="6C2A8D"/>
                </a:solidFill>
                <a:latin typeface="Verdana"/>
                <a:cs typeface="Verdana"/>
              </a:rPr>
              <a:t>Clay Day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b="1" i="0" dirty="0">
                <a:solidFill>
                  <a:srgbClr val="111111"/>
                </a:solidFill>
                <a:effectLst/>
                <a:latin typeface="Amasis MT Pro" panose="02040504050005020304" pitchFamily="18" charset="0"/>
              </a:rPr>
              <a:t>Clay</a:t>
            </a:r>
            <a:r>
              <a:rPr lang="en-US" sz="10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masis MT Pro" panose="02040504050005020304" pitchFamily="18" charset="0"/>
              </a:rPr>
              <a:t> provides an open canvas for children to express their creativity freely </a:t>
            </a:r>
            <a:r>
              <a:rPr lang="en-US" sz="10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think outside the box, visualize ideas, and transform your imagination </a:t>
            </a:r>
            <a:r>
              <a:rPr lang="en-US" sz="1000" b="1" dirty="0">
                <a:solidFill>
                  <a:srgbClr val="111111"/>
                </a:solidFill>
                <a:highlight>
                  <a:srgbClr val="FFFFFF"/>
                </a:highlight>
                <a:latin typeface="Amasis MT Pro" panose="02040504050005020304" pitchFamily="18" charset="0"/>
              </a:rPr>
              <a:t>to creation</a:t>
            </a:r>
            <a:endParaRPr lang="en-US" sz="1000" b="1" spc="-60" dirty="0">
              <a:solidFill>
                <a:srgbClr val="6C2A8D"/>
              </a:solidFill>
              <a:latin typeface="Amasis MT Pro" panose="02040504050005020304" pitchFamily="18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0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1100" dirty="0">
              <a:latin typeface="Verdana"/>
              <a:cs typeface="Verdana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ftr" sz="quarter" idx="5"/>
          </p:nvPr>
        </p:nvSpPr>
        <p:spPr>
          <a:xfrm>
            <a:off x="606654" y="6562786"/>
            <a:ext cx="768350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</a:t>
            </a:r>
            <a:r>
              <a:rPr lang="en-US" dirty="0">
                <a:solidFill>
                  <a:srgbClr val="000000"/>
                </a:solidFill>
              </a:rPr>
              <a:t>90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7564566" y="6612335"/>
            <a:ext cx="89722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Verdana"/>
                <a:cs typeface="Verdana"/>
              </a:rPr>
              <a:t>$</a:t>
            </a:r>
            <a:r>
              <a:rPr lang="en-AU" sz="900" b="1" dirty="0">
                <a:latin typeface="Verdana"/>
                <a:cs typeface="Verdana"/>
              </a:rPr>
              <a:t> 90</a:t>
            </a:r>
            <a:r>
              <a:rPr sz="900" b="1" spc="265" dirty="0">
                <a:latin typeface="Verdana"/>
                <a:cs typeface="Verdana"/>
              </a:rPr>
              <a:t> </a:t>
            </a:r>
            <a:r>
              <a:rPr lang="en-AU" sz="900" b="1" spc="-70" dirty="0">
                <a:solidFill>
                  <a:srgbClr val="00B050"/>
                </a:solidFill>
                <a:latin typeface="Verdana"/>
                <a:cs typeface="Verdana"/>
              </a:rPr>
              <a:t>GREEN</a:t>
            </a:r>
            <a:endParaRPr sz="900" dirty="0">
              <a:solidFill>
                <a:srgbClr val="00B050"/>
              </a:solidFill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331180" y="6641824"/>
            <a:ext cx="853784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Verdana"/>
                <a:cs typeface="Verdana"/>
              </a:rPr>
              <a:t>$</a:t>
            </a:r>
            <a:r>
              <a:rPr lang="en-US" sz="900" b="1" dirty="0">
                <a:latin typeface="Verdana"/>
                <a:cs typeface="Verdana"/>
              </a:rPr>
              <a:t>90</a:t>
            </a:r>
            <a:r>
              <a:rPr sz="900" b="1" spc="195" dirty="0">
                <a:latin typeface="Verdana"/>
                <a:cs typeface="Verdana"/>
              </a:rPr>
              <a:t> </a:t>
            </a:r>
            <a:r>
              <a:rPr sz="900" b="1" spc="-65" dirty="0">
                <a:solidFill>
                  <a:srgbClr val="00AF50"/>
                </a:solidFill>
                <a:latin typeface="Verdana"/>
                <a:cs typeface="Verdana"/>
              </a:rPr>
              <a:t>GREEN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54189" y="6881404"/>
            <a:ext cx="4403090" cy="3263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6C2A8D"/>
                </a:solidFill>
                <a:latin typeface="Verdana"/>
                <a:cs typeface="Verdana"/>
              </a:rPr>
              <a:t>Y</a:t>
            </a:r>
            <a:r>
              <a:rPr sz="1050" b="1" spc="-4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50" b="1" spc="-20" dirty="0">
                <a:solidFill>
                  <a:srgbClr val="6C2A8D"/>
                </a:solidFill>
                <a:latin typeface="Verdana"/>
                <a:cs typeface="Verdana"/>
              </a:rPr>
              <a:t>NT</a:t>
            </a:r>
            <a:r>
              <a:rPr sz="1050" b="1" spc="-5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lang="en-AU" sz="1050" b="1" spc="-50" dirty="0">
                <a:solidFill>
                  <a:srgbClr val="6C2A8D"/>
                </a:solidFill>
                <a:latin typeface="Verdana"/>
                <a:cs typeface="Verdana"/>
              </a:rPr>
              <a:t>Bradshaw</a:t>
            </a:r>
            <a:r>
              <a:rPr sz="1050" b="1" spc="-7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50" b="1" spc="-20" dirty="0">
                <a:solidFill>
                  <a:srgbClr val="6C2A8D"/>
                </a:solidFill>
                <a:latin typeface="Verdana"/>
                <a:cs typeface="Verdana"/>
              </a:rPr>
              <a:t>OSHC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spc="10" dirty="0">
                <a:latin typeface="Arial"/>
                <a:cs typeface="Arial"/>
              </a:rPr>
              <a:t> </a:t>
            </a:r>
            <a:r>
              <a:rPr lang="en-AU" sz="900" b="1" spc="-90" dirty="0">
                <a:latin typeface="Verdana"/>
                <a:cs typeface="Arial"/>
              </a:rPr>
              <a:t>Asma Dhuka</a:t>
            </a:r>
            <a:r>
              <a:rPr sz="900" b="1" spc="-195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 </a:t>
            </a:r>
            <a:r>
              <a:rPr sz="900" i="1" dirty="0">
                <a:latin typeface="Calibri"/>
                <a:cs typeface="Calibri"/>
              </a:rPr>
              <a:t>OSHC</a:t>
            </a:r>
            <a:r>
              <a:rPr sz="900" i="1" spc="-25" dirty="0">
                <a:latin typeface="Calibri"/>
                <a:cs typeface="Calibri"/>
              </a:rPr>
              <a:t> </a:t>
            </a:r>
            <a:r>
              <a:rPr sz="900" i="1" spc="-20" dirty="0">
                <a:latin typeface="Calibri"/>
                <a:cs typeface="Calibri"/>
              </a:rPr>
              <a:t>Coordinator</a:t>
            </a:r>
            <a:r>
              <a:rPr sz="900" i="1" spc="120" dirty="0">
                <a:latin typeface="Calibri"/>
                <a:cs typeface="Calibri"/>
              </a:rPr>
              <a:t> </a:t>
            </a:r>
            <a:r>
              <a:rPr sz="900" b="1" spc="-40" dirty="0">
                <a:latin typeface="Verdana"/>
                <a:cs typeface="Verdana"/>
              </a:rPr>
              <a:t>e:</a:t>
            </a:r>
            <a:r>
              <a:rPr sz="900" b="1" spc="-185" dirty="0">
                <a:latin typeface="Verdana"/>
                <a:cs typeface="Verdana"/>
              </a:rPr>
              <a:t> </a:t>
            </a:r>
            <a:r>
              <a:rPr lang="en-AU" sz="900" b="1" u="sng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Bradshaw</a:t>
            </a:r>
            <a:r>
              <a:rPr sz="900" b="1" u="sng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.oshc@ynt.org.au</a:t>
            </a:r>
            <a:endParaRPr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94" name="object 75">
            <a:extLst>
              <a:ext uri="{FF2B5EF4-FFF2-40B4-BE49-F238E27FC236}">
                <a16:creationId xmlns:a16="http://schemas.microsoft.com/office/drawing/2014/main" id="{B6A14FE5-8917-8FD7-AE68-6F85F5216BDE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92067" y="2974385"/>
            <a:ext cx="2080022" cy="2370910"/>
          </a:xfrm>
          <a:prstGeom prst="rect">
            <a:avLst/>
          </a:prstGeom>
        </p:spPr>
      </p:pic>
      <p:pic>
        <p:nvPicPr>
          <p:cNvPr id="95" name="object 76">
            <a:extLst>
              <a:ext uri="{FF2B5EF4-FFF2-40B4-BE49-F238E27FC236}">
                <a16:creationId xmlns:a16="http://schemas.microsoft.com/office/drawing/2014/main" id="{2C7B40C9-3458-829A-E3AC-3DFD1024EDF2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420622" y="3542083"/>
            <a:ext cx="1141552" cy="1143468"/>
          </a:xfrm>
          <a:prstGeom prst="rect">
            <a:avLst/>
          </a:prstGeom>
        </p:spPr>
      </p:pic>
      <p:sp>
        <p:nvSpPr>
          <p:cNvPr id="99" name="object 47">
            <a:extLst>
              <a:ext uri="{FF2B5EF4-FFF2-40B4-BE49-F238E27FC236}">
                <a16:creationId xmlns:a16="http://schemas.microsoft.com/office/drawing/2014/main" id="{67EB2593-943E-2F6F-0459-B2D3A4ECCC67}"/>
              </a:ext>
            </a:extLst>
          </p:cNvPr>
          <p:cNvSpPr txBox="1"/>
          <p:nvPr/>
        </p:nvSpPr>
        <p:spPr>
          <a:xfrm>
            <a:off x="7409480" y="5277358"/>
            <a:ext cx="1517347" cy="13317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75"/>
              </a:spcBef>
            </a:pPr>
            <a:r>
              <a:rPr lang="en-US" sz="105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masis MT Pro" panose="020F0502020204030204" pitchFamily="18" charset="0"/>
              </a:rPr>
              <a:t>Pajama parties are the perfect way to spend time with your friends.</a:t>
            </a:r>
          </a:p>
          <a:p>
            <a:pPr marL="12700" marR="5080">
              <a:lnSpc>
                <a:spcPct val="102000"/>
              </a:lnSpc>
              <a:spcBef>
                <a:spcPts val="75"/>
              </a:spcBef>
            </a:pPr>
            <a:r>
              <a:rPr lang="en-US" sz="105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Amasis MT Pro" panose="020F0502020204030204" pitchFamily="18" charset="0"/>
              </a:rPr>
              <a:t>Get ready for a day of comfort and fun with these cozy pajama day with Hot chips and your favorite Movie</a:t>
            </a:r>
            <a:endParaRPr sz="1050" b="1" dirty="0">
              <a:solidFill>
                <a:schemeClr val="tx1"/>
              </a:solidFill>
              <a:latin typeface="Amasis MT Pro" panose="020F0502020204030204" pitchFamily="18" charset="0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306305" y="1908047"/>
            <a:ext cx="3597275" cy="1132840"/>
            <a:chOff x="6306305" y="1908047"/>
            <a:chExt cx="3597275" cy="1132840"/>
          </a:xfrm>
        </p:grpSpPr>
        <p:sp>
          <p:nvSpPr>
            <p:cNvPr id="25" name="object 25"/>
            <p:cNvSpPr/>
            <p:nvPr/>
          </p:nvSpPr>
          <p:spPr>
            <a:xfrm>
              <a:off x="6332221" y="1908047"/>
              <a:ext cx="816610" cy="695960"/>
            </a:xfrm>
            <a:custGeom>
              <a:avLst/>
              <a:gdLst/>
              <a:ahLst/>
              <a:cxnLst/>
              <a:rect l="l" t="t" r="r" b="b"/>
              <a:pathLst>
                <a:path w="816609" h="695960">
                  <a:moveTo>
                    <a:pt x="377647" y="0"/>
                  </a:moveTo>
                  <a:lnTo>
                    <a:pt x="310362" y="3302"/>
                  </a:lnTo>
                  <a:lnTo>
                    <a:pt x="245757" y="15227"/>
                  </a:lnTo>
                  <a:lnTo>
                    <a:pt x="174155" y="42659"/>
                  </a:lnTo>
                  <a:lnTo>
                    <a:pt x="119316" y="80238"/>
                  </a:lnTo>
                  <a:lnTo>
                    <a:pt x="76923" y="127457"/>
                  </a:lnTo>
                  <a:lnTo>
                    <a:pt x="45313" y="182435"/>
                  </a:lnTo>
                  <a:lnTo>
                    <a:pt x="22974" y="243370"/>
                  </a:lnTo>
                  <a:lnTo>
                    <a:pt x="7873" y="308749"/>
                  </a:lnTo>
                  <a:lnTo>
                    <a:pt x="0" y="374764"/>
                  </a:lnTo>
                  <a:lnTo>
                    <a:pt x="1142" y="406501"/>
                  </a:lnTo>
                  <a:lnTo>
                    <a:pt x="13830" y="467817"/>
                  </a:lnTo>
                  <a:lnTo>
                    <a:pt x="39090" y="525081"/>
                  </a:lnTo>
                  <a:lnTo>
                    <a:pt x="75145" y="576618"/>
                  </a:lnTo>
                  <a:lnTo>
                    <a:pt x="120459" y="620674"/>
                  </a:lnTo>
                  <a:lnTo>
                    <a:pt x="173520" y="655967"/>
                  </a:lnTo>
                  <a:lnTo>
                    <a:pt x="232676" y="680593"/>
                  </a:lnTo>
                  <a:lnTo>
                    <a:pt x="296532" y="693166"/>
                  </a:lnTo>
                  <a:lnTo>
                    <a:pt x="360768" y="695706"/>
                  </a:lnTo>
                  <a:lnTo>
                    <a:pt x="393509" y="695325"/>
                  </a:lnTo>
                  <a:lnTo>
                    <a:pt x="459143" y="690499"/>
                  </a:lnTo>
                  <a:lnTo>
                    <a:pt x="523760" y="679831"/>
                  </a:lnTo>
                  <a:lnTo>
                    <a:pt x="585698" y="662317"/>
                  </a:lnTo>
                  <a:lnTo>
                    <a:pt x="643458" y="637057"/>
                  </a:lnTo>
                  <a:lnTo>
                    <a:pt x="699058" y="600367"/>
                  </a:lnTo>
                  <a:lnTo>
                    <a:pt x="746023" y="552754"/>
                  </a:lnTo>
                  <a:lnTo>
                    <a:pt x="782459" y="492836"/>
                  </a:lnTo>
                  <a:lnTo>
                    <a:pt x="805560" y="428345"/>
                  </a:lnTo>
                  <a:lnTo>
                    <a:pt x="815975" y="361696"/>
                  </a:lnTo>
                  <a:lnTo>
                    <a:pt x="816355" y="328434"/>
                  </a:lnTo>
                  <a:lnTo>
                    <a:pt x="813561" y="295414"/>
                  </a:lnTo>
                  <a:lnTo>
                    <a:pt x="798448" y="231686"/>
                  </a:lnTo>
                  <a:lnTo>
                    <a:pt x="770788" y="172529"/>
                  </a:lnTo>
                  <a:lnTo>
                    <a:pt x="730669" y="120357"/>
                  </a:lnTo>
                  <a:lnTo>
                    <a:pt x="688657" y="84416"/>
                  </a:lnTo>
                  <a:lnTo>
                    <a:pt x="638505" y="55854"/>
                  </a:lnTo>
                  <a:lnTo>
                    <a:pt x="577964" y="33388"/>
                  </a:lnTo>
                  <a:lnTo>
                    <a:pt x="513092" y="15989"/>
                  </a:lnTo>
                  <a:lnTo>
                    <a:pt x="445808" y="4572"/>
                  </a:lnTo>
                  <a:lnTo>
                    <a:pt x="377647" y="0"/>
                  </a:lnTo>
                  <a:close/>
                </a:path>
              </a:pathLst>
            </a:custGeom>
            <a:solidFill>
              <a:srgbClr val="00C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06299" y="2324099"/>
              <a:ext cx="299720" cy="530225"/>
            </a:xfrm>
            <a:custGeom>
              <a:avLst/>
              <a:gdLst/>
              <a:ahLst/>
              <a:cxnLst/>
              <a:rect l="l" t="t" r="r" b="b"/>
              <a:pathLst>
                <a:path w="299720" h="530225">
                  <a:moveTo>
                    <a:pt x="154635" y="240982"/>
                  </a:moveTo>
                  <a:lnTo>
                    <a:pt x="149936" y="237299"/>
                  </a:lnTo>
                  <a:lnTo>
                    <a:pt x="147256" y="239839"/>
                  </a:lnTo>
                  <a:lnTo>
                    <a:pt x="139369" y="244157"/>
                  </a:lnTo>
                  <a:lnTo>
                    <a:pt x="130733" y="244538"/>
                  </a:lnTo>
                  <a:lnTo>
                    <a:pt x="122212" y="241871"/>
                  </a:lnTo>
                  <a:lnTo>
                    <a:pt x="114579" y="236791"/>
                  </a:lnTo>
                  <a:lnTo>
                    <a:pt x="119532" y="236664"/>
                  </a:lnTo>
                  <a:lnTo>
                    <a:pt x="124371" y="235775"/>
                  </a:lnTo>
                  <a:lnTo>
                    <a:pt x="141414" y="213156"/>
                  </a:lnTo>
                  <a:lnTo>
                    <a:pt x="141287" y="202742"/>
                  </a:lnTo>
                  <a:lnTo>
                    <a:pt x="135305" y="203377"/>
                  </a:lnTo>
                  <a:lnTo>
                    <a:pt x="135559" y="207187"/>
                  </a:lnTo>
                  <a:lnTo>
                    <a:pt x="135432" y="212648"/>
                  </a:lnTo>
                  <a:lnTo>
                    <a:pt x="115595" y="231076"/>
                  </a:lnTo>
                  <a:lnTo>
                    <a:pt x="110896" y="230695"/>
                  </a:lnTo>
                  <a:lnTo>
                    <a:pt x="109867" y="229679"/>
                  </a:lnTo>
                  <a:lnTo>
                    <a:pt x="49466" y="207949"/>
                  </a:lnTo>
                  <a:lnTo>
                    <a:pt x="18948" y="157772"/>
                  </a:lnTo>
                  <a:lnTo>
                    <a:pt x="8521" y="118783"/>
                  </a:lnTo>
                  <a:lnTo>
                    <a:pt x="6108" y="98831"/>
                  </a:lnTo>
                  <a:lnTo>
                    <a:pt x="6489" y="78638"/>
                  </a:lnTo>
                  <a:lnTo>
                    <a:pt x="10299" y="59334"/>
                  </a:lnTo>
                  <a:lnTo>
                    <a:pt x="16662" y="40398"/>
                  </a:lnTo>
                  <a:lnTo>
                    <a:pt x="33197" y="0"/>
                  </a:lnTo>
                  <a:lnTo>
                    <a:pt x="10566" y="40652"/>
                  </a:lnTo>
                  <a:lnTo>
                    <a:pt x="127" y="81813"/>
                  </a:lnTo>
                  <a:lnTo>
                    <a:pt x="0" y="102514"/>
                  </a:lnTo>
                  <a:lnTo>
                    <a:pt x="3060" y="123101"/>
                  </a:lnTo>
                  <a:lnTo>
                    <a:pt x="14503" y="163245"/>
                  </a:lnTo>
                  <a:lnTo>
                    <a:pt x="45656" y="212394"/>
                  </a:lnTo>
                  <a:lnTo>
                    <a:pt x="102755" y="234505"/>
                  </a:lnTo>
                  <a:lnTo>
                    <a:pt x="103644" y="248221"/>
                  </a:lnTo>
                  <a:lnTo>
                    <a:pt x="107200" y="261175"/>
                  </a:lnTo>
                  <a:lnTo>
                    <a:pt x="114452" y="272110"/>
                  </a:lnTo>
                  <a:lnTo>
                    <a:pt x="126276" y="279857"/>
                  </a:lnTo>
                  <a:lnTo>
                    <a:pt x="129844" y="281381"/>
                  </a:lnTo>
                  <a:lnTo>
                    <a:pt x="132257" y="276047"/>
                  </a:lnTo>
                  <a:lnTo>
                    <a:pt x="128689" y="274650"/>
                  </a:lnTo>
                  <a:lnTo>
                    <a:pt x="119278" y="268554"/>
                  </a:lnTo>
                  <a:lnTo>
                    <a:pt x="113309" y="260159"/>
                  </a:lnTo>
                  <a:lnTo>
                    <a:pt x="109867" y="250253"/>
                  </a:lnTo>
                  <a:lnTo>
                    <a:pt x="108724" y="239458"/>
                  </a:lnTo>
                  <a:lnTo>
                    <a:pt x="118516" y="246570"/>
                  </a:lnTo>
                  <a:lnTo>
                    <a:pt x="129844" y="250126"/>
                  </a:lnTo>
                  <a:lnTo>
                    <a:pt x="141287" y="249491"/>
                  </a:lnTo>
                  <a:lnTo>
                    <a:pt x="151841" y="243522"/>
                  </a:lnTo>
                  <a:lnTo>
                    <a:pt x="154635" y="240982"/>
                  </a:lnTo>
                  <a:close/>
                </a:path>
                <a:path w="299720" h="530225">
                  <a:moveTo>
                    <a:pt x="299097" y="258254"/>
                  </a:moveTo>
                  <a:lnTo>
                    <a:pt x="289166" y="297002"/>
                  </a:lnTo>
                  <a:lnTo>
                    <a:pt x="284327" y="365848"/>
                  </a:lnTo>
                  <a:lnTo>
                    <a:pt x="277482" y="499110"/>
                  </a:lnTo>
                  <a:lnTo>
                    <a:pt x="239585" y="503174"/>
                  </a:lnTo>
                  <a:lnTo>
                    <a:pt x="200152" y="520065"/>
                  </a:lnTo>
                  <a:lnTo>
                    <a:pt x="196735" y="522732"/>
                  </a:lnTo>
                  <a:lnTo>
                    <a:pt x="198374" y="530225"/>
                  </a:lnTo>
                  <a:lnTo>
                    <a:pt x="202069" y="527558"/>
                  </a:lnTo>
                  <a:lnTo>
                    <a:pt x="221018" y="516890"/>
                  </a:lnTo>
                  <a:lnTo>
                    <a:pt x="240728" y="511175"/>
                  </a:lnTo>
                  <a:lnTo>
                    <a:pt x="260553" y="508508"/>
                  </a:lnTo>
                  <a:lnTo>
                    <a:pt x="282308" y="506984"/>
                  </a:lnTo>
                  <a:lnTo>
                    <a:pt x="283197" y="504444"/>
                  </a:lnTo>
                  <a:lnTo>
                    <a:pt x="285242" y="468236"/>
                  </a:lnTo>
                  <a:lnTo>
                    <a:pt x="288544" y="400024"/>
                  </a:lnTo>
                  <a:lnTo>
                    <a:pt x="292608" y="331419"/>
                  </a:lnTo>
                  <a:lnTo>
                    <a:pt x="295160" y="297637"/>
                  </a:lnTo>
                  <a:lnTo>
                    <a:pt x="299097" y="258254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97052" y="2578607"/>
              <a:ext cx="68567" cy="21183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04307" y="2366771"/>
              <a:ext cx="127635" cy="259079"/>
            </a:xfrm>
            <a:custGeom>
              <a:avLst/>
              <a:gdLst/>
              <a:ahLst/>
              <a:cxnLst/>
              <a:rect l="l" t="t" r="r" b="b"/>
              <a:pathLst>
                <a:path w="127634" h="259080">
                  <a:moveTo>
                    <a:pt x="113195" y="0"/>
                  </a:moveTo>
                  <a:lnTo>
                    <a:pt x="112814" y="3682"/>
                  </a:lnTo>
                  <a:lnTo>
                    <a:pt x="112687" y="16383"/>
                  </a:lnTo>
                  <a:lnTo>
                    <a:pt x="114465" y="28956"/>
                  </a:lnTo>
                  <a:lnTo>
                    <a:pt x="116992" y="41402"/>
                  </a:lnTo>
                  <a:lnTo>
                    <a:pt x="119151" y="53975"/>
                  </a:lnTo>
                  <a:lnTo>
                    <a:pt x="120535" y="72390"/>
                  </a:lnTo>
                  <a:lnTo>
                    <a:pt x="120408" y="90551"/>
                  </a:lnTo>
                  <a:lnTo>
                    <a:pt x="119024" y="108712"/>
                  </a:lnTo>
                  <a:lnTo>
                    <a:pt x="110032" y="154178"/>
                  </a:lnTo>
                  <a:lnTo>
                    <a:pt x="98247" y="178562"/>
                  </a:lnTo>
                  <a:lnTo>
                    <a:pt x="80403" y="198501"/>
                  </a:lnTo>
                  <a:lnTo>
                    <a:pt x="55702" y="212471"/>
                  </a:lnTo>
                  <a:lnTo>
                    <a:pt x="55079" y="211963"/>
                  </a:lnTo>
                  <a:lnTo>
                    <a:pt x="54063" y="211709"/>
                  </a:lnTo>
                  <a:lnTo>
                    <a:pt x="26962" y="192278"/>
                  </a:lnTo>
                  <a:lnTo>
                    <a:pt x="24307" y="177927"/>
                  </a:lnTo>
                  <a:lnTo>
                    <a:pt x="18351" y="178562"/>
                  </a:lnTo>
                  <a:lnTo>
                    <a:pt x="33680" y="210565"/>
                  </a:lnTo>
                  <a:lnTo>
                    <a:pt x="43421" y="216154"/>
                  </a:lnTo>
                  <a:lnTo>
                    <a:pt x="34061" y="218313"/>
                  </a:lnTo>
                  <a:lnTo>
                    <a:pt x="24561" y="219075"/>
                  </a:lnTo>
                  <a:lnTo>
                    <a:pt x="14808" y="218694"/>
                  </a:lnTo>
                  <a:lnTo>
                    <a:pt x="4800" y="217551"/>
                  </a:lnTo>
                  <a:lnTo>
                    <a:pt x="1003" y="216915"/>
                  </a:lnTo>
                  <a:lnTo>
                    <a:pt x="0" y="222631"/>
                  </a:lnTo>
                  <a:lnTo>
                    <a:pt x="15697" y="224536"/>
                  </a:lnTo>
                  <a:lnTo>
                    <a:pt x="27216" y="224790"/>
                  </a:lnTo>
                  <a:lnTo>
                    <a:pt x="38481" y="223393"/>
                  </a:lnTo>
                  <a:lnTo>
                    <a:pt x="49631" y="220218"/>
                  </a:lnTo>
                  <a:lnTo>
                    <a:pt x="46977" y="228854"/>
                  </a:lnTo>
                  <a:lnTo>
                    <a:pt x="44056" y="237363"/>
                  </a:lnTo>
                  <a:lnTo>
                    <a:pt x="39878" y="245110"/>
                  </a:lnTo>
                  <a:lnTo>
                    <a:pt x="33045" y="251714"/>
                  </a:lnTo>
                  <a:lnTo>
                    <a:pt x="29883" y="253872"/>
                  </a:lnTo>
                  <a:lnTo>
                    <a:pt x="33426" y="258572"/>
                  </a:lnTo>
                  <a:lnTo>
                    <a:pt x="36588" y="256413"/>
                  </a:lnTo>
                  <a:lnTo>
                    <a:pt x="44691" y="248539"/>
                  </a:lnTo>
                  <a:lnTo>
                    <a:pt x="49504" y="239395"/>
                  </a:lnTo>
                  <a:lnTo>
                    <a:pt x="56464" y="218440"/>
                  </a:lnTo>
                  <a:lnTo>
                    <a:pt x="79133" y="207010"/>
                  </a:lnTo>
                  <a:lnTo>
                    <a:pt x="109524" y="170815"/>
                  </a:lnTo>
                  <a:lnTo>
                    <a:pt x="122313" y="131191"/>
                  </a:lnTo>
                  <a:lnTo>
                    <a:pt x="126492" y="97536"/>
                  </a:lnTo>
                  <a:lnTo>
                    <a:pt x="127254" y="80645"/>
                  </a:lnTo>
                  <a:lnTo>
                    <a:pt x="125603" y="61594"/>
                  </a:lnTo>
                  <a:lnTo>
                    <a:pt x="122059" y="42545"/>
                  </a:lnTo>
                  <a:lnTo>
                    <a:pt x="119024" y="23495"/>
                  </a:lnTo>
                  <a:lnTo>
                    <a:pt x="118770" y="4572"/>
                  </a:lnTo>
                  <a:lnTo>
                    <a:pt x="119151" y="889"/>
                  </a:lnTo>
                  <a:lnTo>
                    <a:pt x="113195" y="0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30340" y="2045220"/>
              <a:ext cx="403860" cy="51435"/>
            </a:xfrm>
            <a:custGeom>
              <a:avLst/>
              <a:gdLst/>
              <a:ahLst/>
              <a:cxnLst/>
              <a:rect l="l" t="t" r="r" b="b"/>
              <a:pathLst>
                <a:path w="403859" h="51435">
                  <a:moveTo>
                    <a:pt x="40386" y="21678"/>
                  </a:moveTo>
                  <a:lnTo>
                    <a:pt x="21209" y="0"/>
                  </a:lnTo>
                  <a:lnTo>
                    <a:pt x="16002" y="1003"/>
                  </a:lnTo>
                  <a:lnTo>
                    <a:pt x="8255" y="5041"/>
                  </a:lnTo>
                  <a:lnTo>
                    <a:pt x="3683" y="11214"/>
                  </a:lnTo>
                  <a:lnTo>
                    <a:pt x="2654" y="13614"/>
                  </a:lnTo>
                  <a:lnTo>
                    <a:pt x="1778" y="14998"/>
                  </a:lnTo>
                  <a:lnTo>
                    <a:pt x="1130" y="16510"/>
                  </a:lnTo>
                  <a:lnTo>
                    <a:pt x="762" y="18021"/>
                  </a:lnTo>
                  <a:lnTo>
                    <a:pt x="0" y="23190"/>
                  </a:lnTo>
                  <a:lnTo>
                    <a:pt x="635" y="28359"/>
                  </a:lnTo>
                  <a:lnTo>
                    <a:pt x="2413" y="33147"/>
                  </a:lnTo>
                  <a:lnTo>
                    <a:pt x="5334" y="37312"/>
                  </a:lnTo>
                  <a:lnTo>
                    <a:pt x="9131" y="41338"/>
                  </a:lnTo>
                  <a:lnTo>
                    <a:pt x="14605" y="43865"/>
                  </a:lnTo>
                  <a:lnTo>
                    <a:pt x="20180" y="43738"/>
                  </a:lnTo>
                  <a:lnTo>
                    <a:pt x="28181" y="41846"/>
                  </a:lnTo>
                  <a:lnTo>
                    <a:pt x="34798" y="37058"/>
                  </a:lnTo>
                  <a:lnTo>
                    <a:pt x="39116" y="29997"/>
                  </a:lnTo>
                  <a:lnTo>
                    <a:pt x="40386" y="21678"/>
                  </a:lnTo>
                  <a:close/>
                </a:path>
                <a:path w="403859" h="51435">
                  <a:moveTo>
                    <a:pt x="403606" y="32258"/>
                  </a:moveTo>
                  <a:lnTo>
                    <a:pt x="389382" y="8432"/>
                  </a:lnTo>
                  <a:lnTo>
                    <a:pt x="384937" y="7556"/>
                  </a:lnTo>
                  <a:lnTo>
                    <a:pt x="376682" y="8559"/>
                  </a:lnTo>
                  <a:lnTo>
                    <a:pt x="372999" y="10198"/>
                  </a:lnTo>
                  <a:lnTo>
                    <a:pt x="369189" y="13855"/>
                  </a:lnTo>
                  <a:lnTo>
                    <a:pt x="367157" y="16751"/>
                  </a:lnTo>
                  <a:lnTo>
                    <a:pt x="364109" y="20027"/>
                  </a:lnTo>
                  <a:lnTo>
                    <a:pt x="362331" y="24193"/>
                  </a:lnTo>
                  <a:lnTo>
                    <a:pt x="361823" y="32766"/>
                  </a:lnTo>
                  <a:lnTo>
                    <a:pt x="363093" y="36537"/>
                  </a:lnTo>
                  <a:lnTo>
                    <a:pt x="385064" y="51041"/>
                  </a:lnTo>
                  <a:lnTo>
                    <a:pt x="393446" y="48641"/>
                  </a:lnTo>
                  <a:lnTo>
                    <a:pt x="398272" y="45364"/>
                  </a:lnTo>
                  <a:lnTo>
                    <a:pt x="401066" y="40322"/>
                  </a:lnTo>
                  <a:lnTo>
                    <a:pt x="403606" y="32258"/>
                  </a:lnTo>
                  <a:close/>
                </a:path>
              </a:pathLst>
            </a:custGeom>
            <a:solidFill>
              <a:srgbClr val="1F1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52614" y="2139694"/>
              <a:ext cx="464820" cy="318135"/>
            </a:xfrm>
            <a:custGeom>
              <a:avLst/>
              <a:gdLst/>
              <a:ahLst/>
              <a:cxnLst/>
              <a:rect l="l" t="t" r="r" b="b"/>
              <a:pathLst>
                <a:path w="464820" h="318135">
                  <a:moveTo>
                    <a:pt x="148589" y="126"/>
                  </a:moveTo>
                  <a:lnTo>
                    <a:pt x="116712" y="0"/>
                  </a:lnTo>
                  <a:lnTo>
                    <a:pt x="57911" y="16243"/>
                  </a:lnTo>
                  <a:lnTo>
                    <a:pt x="15239" y="58623"/>
                  </a:lnTo>
                  <a:lnTo>
                    <a:pt x="0" y="118529"/>
                  </a:lnTo>
                  <a:lnTo>
                    <a:pt x="2539" y="149745"/>
                  </a:lnTo>
                  <a:lnTo>
                    <a:pt x="24129" y="209638"/>
                  </a:lnTo>
                  <a:lnTo>
                    <a:pt x="62102" y="260781"/>
                  </a:lnTo>
                  <a:lnTo>
                    <a:pt x="115188" y="298716"/>
                  </a:lnTo>
                  <a:lnTo>
                    <a:pt x="179577" y="316864"/>
                  </a:lnTo>
                  <a:lnTo>
                    <a:pt x="212851" y="318134"/>
                  </a:lnTo>
                  <a:lnTo>
                    <a:pt x="246506" y="315086"/>
                  </a:lnTo>
                  <a:lnTo>
                    <a:pt x="312673" y="298208"/>
                  </a:lnTo>
                  <a:lnTo>
                    <a:pt x="373125" y="270675"/>
                  </a:lnTo>
                  <a:lnTo>
                    <a:pt x="424179" y="231089"/>
                  </a:lnTo>
                  <a:lnTo>
                    <a:pt x="457199" y="174993"/>
                  </a:lnTo>
                  <a:lnTo>
                    <a:pt x="464565" y="107099"/>
                  </a:lnTo>
                  <a:lnTo>
                    <a:pt x="457707" y="74612"/>
                  </a:lnTo>
                  <a:lnTo>
                    <a:pt x="416813" y="23228"/>
                  </a:lnTo>
                  <a:lnTo>
                    <a:pt x="351154" y="9512"/>
                  </a:lnTo>
                  <a:lnTo>
                    <a:pt x="289686" y="14465"/>
                  </a:lnTo>
                  <a:lnTo>
                    <a:pt x="269112" y="15481"/>
                  </a:lnTo>
                  <a:lnTo>
                    <a:pt x="247649" y="15354"/>
                  </a:lnTo>
                  <a:lnTo>
                    <a:pt x="226694" y="13576"/>
                  </a:lnTo>
                  <a:lnTo>
                    <a:pt x="205866" y="10274"/>
                  </a:lnTo>
                  <a:lnTo>
                    <a:pt x="183260" y="4952"/>
                  </a:lnTo>
                  <a:lnTo>
                    <a:pt x="180339" y="4825"/>
                  </a:lnTo>
                  <a:lnTo>
                    <a:pt x="148589" y="12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89776" y="2226563"/>
              <a:ext cx="318135" cy="231140"/>
            </a:xfrm>
            <a:custGeom>
              <a:avLst/>
              <a:gdLst/>
              <a:ahLst/>
              <a:cxnLst/>
              <a:rect l="l" t="t" r="r" b="b"/>
              <a:pathLst>
                <a:path w="318134" h="231139">
                  <a:moveTo>
                    <a:pt x="94157" y="0"/>
                  </a:moveTo>
                  <a:lnTo>
                    <a:pt x="57480" y="1397"/>
                  </a:lnTo>
                  <a:lnTo>
                    <a:pt x="27660" y="15481"/>
                  </a:lnTo>
                  <a:lnTo>
                    <a:pt x="6222" y="39979"/>
                  </a:lnTo>
                  <a:lnTo>
                    <a:pt x="0" y="75907"/>
                  </a:lnTo>
                  <a:lnTo>
                    <a:pt x="2158" y="94691"/>
                  </a:lnTo>
                  <a:lnTo>
                    <a:pt x="6349" y="112077"/>
                  </a:lnTo>
                  <a:lnTo>
                    <a:pt x="12687" y="130225"/>
                  </a:lnTo>
                  <a:lnTo>
                    <a:pt x="19926" y="148005"/>
                  </a:lnTo>
                  <a:lnTo>
                    <a:pt x="26517" y="165900"/>
                  </a:lnTo>
                  <a:lnTo>
                    <a:pt x="31089" y="184429"/>
                  </a:lnTo>
                  <a:lnTo>
                    <a:pt x="31978" y="196240"/>
                  </a:lnTo>
                  <a:lnTo>
                    <a:pt x="31089" y="207149"/>
                  </a:lnTo>
                  <a:lnTo>
                    <a:pt x="28422" y="217436"/>
                  </a:lnTo>
                  <a:lnTo>
                    <a:pt x="24104" y="227203"/>
                  </a:lnTo>
                  <a:lnTo>
                    <a:pt x="55333" y="231140"/>
                  </a:lnTo>
                  <a:lnTo>
                    <a:pt x="118783" y="227203"/>
                  </a:lnTo>
                  <a:lnTo>
                    <a:pt x="180962" y="210578"/>
                  </a:lnTo>
                  <a:lnTo>
                    <a:pt x="240347" y="183921"/>
                  </a:lnTo>
                  <a:lnTo>
                    <a:pt x="292379" y="144195"/>
                  </a:lnTo>
                  <a:lnTo>
                    <a:pt x="318134" y="107124"/>
                  </a:lnTo>
                  <a:lnTo>
                    <a:pt x="300875" y="117030"/>
                  </a:lnTo>
                  <a:lnTo>
                    <a:pt x="281711" y="118808"/>
                  </a:lnTo>
                  <a:lnTo>
                    <a:pt x="242760" y="108394"/>
                  </a:lnTo>
                  <a:lnTo>
                    <a:pt x="208749" y="87579"/>
                  </a:lnTo>
                  <a:lnTo>
                    <a:pt x="180454" y="59651"/>
                  </a:lnTo>
                  <a:lnTo>
                    <a:pt x="155193" y="34264"/>
                  </a:lnTo>
                  <a:lnTo>
                    <a:pt x="126517" y="12687"/>
                  </a:lnTo>
                  <a:lnTo>
                    <a:pt x="94157" y="0"/>
                  </a:lnTo>
                  <a:close/>
                </a:path>
              </a:pathLst>
            </a:custGeom>
            <a:solidFill>
              <a:srgbClr val="EF5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12052" y="2139696"/>
              <a:ext cx="172211" cy="609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26936" y="2148839"/>
              <a:ext cx="155447" cy="685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04432" y="2346959"/>
              <a:ext cx="240779" cy="1036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787896" y="2356103"/>
              <a:ext cx="51815" cy="6856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592563" y="2412491"/>
              <a:ext cx="903605" cy="429895"/>
            </a:xfrm>
            <a:custGeom>
              <a:avLst/>
              <a:gdLst/>
              <a:ahLst/>
              <a:cxnLst/>
              <a:rect l="l" t="t" r="r" b="b"/>
              <a:pathLst>
                <a:path w="903604" h="429894">
                  <a:moveTo>
                    <a:pt x="606767" y="0"/>
                  </a:moveTo>
                  <a:lnTo>
                    <a:pt x="539953" y="254"/>
                  </a:lnTo>
                  <a:lnTo>
                    <a:pt x="472897" y="1778"/>
                  </a:lnTo>
                  <a:lnTo>
                    <a:pt x="405828" y="4699"/>
                  </a:lnTo>
                  <a:lnTo>
                    <a:pt x="339267" y="9398"/>
                  </a:lnTo>
                  <a:lnTo>
                    <a:pt x="273596" y="16129"/>
                  </a:lnTo>
                  <a:lnTo>
                    <a:pt x="209080" y="25514"/>
                  </a:lnTo>
                  <a:lnTo>
                    <a:pt x="146329" y="41897"/>
                  </a:lnTo>
                  <a:lnTo>
                    <a:pt x="89039" y="67284"/>
                  </a:lnTo>
                  <a:lnTo>
                    <a:pt x="42303" y="103098"/>
                  </a:lnTo>
                  <a:lnTo>
                    <a:pt x="10922" y="150964"/>
                  </a:lnTo>
                  <a:lnTo>
                    <a:pt x="0" y="212153"/>
                  </a:lnTo>
                  <a:lnTo>
                    <a:pt x="2921" y="245414"/>
                  </a:lnTo>
                  <a:lnTo>
                    <a:pt x="20459" y="301790"/>
                  </a:lnTo>
                  <a:lnTo>
                    <a:pt x="51574" y="345592"/>
                  </a:lnTo>
                  <a:lnTo>
                    <a:pt x="93484" y="378472"/>
                  </a:lnTo>
                  <a:lnTo>
                    <a:pt x="143662" y="401840"/>
                  </a:lnTo>
                  <a:lnTo>
                    <a:pt x="199415" y="417195"/>
                  </a:lnTo>
                  <a:lnTo>
                    <a:pt x="257975" y="425831"/>
                  </a:lnTo>
                  <a:lnTo>
                    <a:pt x="316915" y="429387"/>
                  </a:lnTo>
                  <a:lnTo>
                    <a:pt x="345490" y="429641"/>
                  </a:lnTo>
                  <a:lnTo>
                    <a:pt x="404304" y="428498"/>
                  </a:lnTo>
                  <a:lnTo>
                    <a:pt x="469582" y="424942"/>
                  </a:lnTo>
                  <a:lnTo>
                    <a:pt x="537794" y="417576"/>
                  </a:lnTo>
                  <a:lnTo>
                    <a:pt x="606640" y="405904"/>
                  </a:lnTo>
                  <a:lnTo>
                    <a:pt x="674090" y="389013"/>
                  </a:lnTo>
                  <a:lnTo>
                    <a:pt x="737984" y="366039"/>
                  </a:lnTo>
                  <a:lnTo>
                    <a:pt x="785355" y="342671"/>
                  </a:lnTo>
                  <a:lnTo>
                    <a:pt x="828027" y="314490"/>
                  </a:lnTo>
                  <a:lnTo>
                    <a:pt x="873633" y="268147"/>
                  </a:lnTo>
                  <a:lnTo>
                    <a:pt x="898017" y="218122"/>
                  </a:lnTo>
                  <a:lnTo>
                    <a:pt x="903478" y="167335"/>
                  </a:lnTo>
                  <a:lnTo>
                    <a:pt x="899668" y="142582"/>
                  </a:lnTo>
                  <a:lnTo>
                    <a:pt x="880364" y="95986"/>
                  </a:lnTo>
                  <a:lnTo>
                    <a:pt x="847217" y="55740"/>
                  </a:lnTo>
                  <a:lnTo>
                    <a:pt x="802119" y="24752"/>
                  </a:lnTo>
                  <a:lnTo>
                    <a:pt x="747128" y="5842"/>
                  </a:lnTo>
                  <a:lnTo>
                    <a:pt x="639914" y="254"/>
                  </a:lnTo>
                  <a:lnTo>
                    <a:pt x="606767" y="0"/>
                  </a:lnTo>
                  <a:close/>
                </a:path>
              </a:pathLst>
            </a:custGeom>
            <a:solidFill>
              <a:srgbClr val="946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44612" y="2842259"/>
              <a:ext cx="68567" cy="1981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59496" y="2825495"/>
              <a:ext cx="120395" cy="1021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85304" y="2555748"/>
              <a:ext cx="231647" cy="8837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485632" y="2429256"/>
              <a:ext cx="190498" cy="1356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15072" y="2540507"/>
              <a:ext cx="77723" cy="8686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177784" y="2506980"/>
              <a:ext cx="68579" cy="8534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87283" y="2618231"/>
              <a:ext cx="103631" cy="12953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985506" y="2116073"/>
              <a:ext cx="805815" cy="585470"/>
            </a:xfrm>
            <a:custGeom>
              <a:avLst/>
              <a:gdLst/>
              <a:ahLst/>
              <a:cxnLst/>
              <a:rect l="l" t="t" r="r" b="b"/>
              <a:pathLst>
                <a:path w="805815" h="585469">
                  <a:moveTo>
                    <a:pt x="592518" y="0"/>
                  </a:moveTo>
                  <a:lnTo>
                    <a:pt x="551764" y="2794"/>
                  </a:lnTo>
                  <a:lnTo>
                    <a:pt x="508723" y="8763"/>
                  </a:lnTo>
                  <a:lnTo>
                    <a:pt x="463778" y="17132"/>
                  </a:lnTo>
                  <a:lnTo>
                    <a:pt x="417309" y="27038"/>
                  </a:lnTo>
                  <a:lnTo>
                    <a:pt x="383285" y="33388"/>
                  </a:lnTo>
                  <a:lnTo>
                    <a:pt x="346214" y="38595"/>
                  </a:lnTo>
                  <a:lnTo>
                    <a:pt x="266357" y="48869"/>
                  </a:lnTo>
                  <a:lnTo>
                    <a:pt x="225602" y="55219"/>
                  </a:lnTo>
                  <a:lnTo>
                    <a:pt x="185483" y="63601"/>
                  </a:lnTo>
                  <a:lnTo>
                    <a:pt x="147142" y="74510"/>
                  </a:lnTo>
                  <a:lnTo>
                    <a:pt x="111213" y="88734"/>
                  </a:lnTo>
                  <a:lnTo>
                    <a:pt x="45707" y="136080"/>
                  </a:lnTo>
                  <a:lnTo>
                    <a:pt x="20815" y="173659"/>
                  </a:lnTo>
                  <a:lnTo>
                    <a:pt x="5079" y="228498"/>
                  </a:lnTo>
                  <a:lnTo>
                    <a:pt x="0" y="298196"/>
                  </a:lnTo>
                  <a:lnTo>
                    <a:pt x="1777" y="336283"/>
                  </a:lnTo>
                  <a:lnTo>
                    <a:pt x="6464" y="374865"/>
                  </a:lnTo>
                  <a:lnTo>
                    <a:pt x="14211" y="413080"/>
                  </a:lnTo>
                  <a:lnTo>
                    <a:pt x="25006" y="449897"/>
                  </a:lnTo>
                  <a:lnTo>
                    <a:pt x="56616" y="515137"/>
                  </a:lnTo>
                  <a:lnTo>
                    <a:pt x="101688" y="562368"/>
                  </a:lnTo>
                  <a:lnTo>
                    <a:pt x="161239" y="583184"/>
                  </a:lnTo>
                  <a:lnTo>
                    <a:pt x="198945" y="584962"/>
                  </a:lnTo>
                  <a:lnTo>
                    <a:pt x="237794" y="584581"/>
                  </a:lnTo>
                  <a:lnTo>
                    <a:pt x="277660" y="582422"/>
                  </a:lnTo>
                  <a:lnTo>
                    <a:pt x="318160" y="578231"/>
                  </a:lnTo>
                  <a:lnTo>
                    <a:pt x="359295" y="572262"/>
                  </a:lnTo>
                  <a:lnTo>
                    <a:pt x="400430" y="564527"/>
                  </a:lnTo>
                  <a:lnTo>
                    <a:pt x="441693" y="555129"/>
                  </a:lnTo>
                  <a:lnTo>
                    <a:pt x="482701" y="544080"/>
                  </a:lnTo>
                  <a:lnTo>
                    <a:pt x="523201" y="531393"/>
                  </a:lnTo>
                  <a:lnTo>
                    <a:pt x="562940" y="517169"/>
                  </a:lnTo>
                  <a:lnTo>
                    <a:pt x="601789" y="501561"/>
                  </a:lnTo>
                  <a:lnTo>
                    <a:pt x="639368" y="484416"/>
                  </a:lnTo>
                  <a:lnTo>
                    <a:pt x="675424" y="466013"/>
                  </a:lnTo>
                  <a:lnTo>
                    <a:pt x="709828" y="446214"/>
                  </a:lnTo>
                  <a:lnTo>
                    <a:pt x="742327" y="425272"/>
                  </a:lnTo>
                  <a:lnTo>
                    <a:pt x="787780" y="383501"/>
                  </a:lnTo>
                  <a:lnTo>
                    <a:pt x="805687" y="313931"/>
                  </a:lnTo>
                  <a:lnTo>
                    <a:pt x="804544" y="275602"/>
                  </a:lnTo>
                  <a:lnTo>
                    <a:pt x="796797" y="201968"/>
                  </a:lnTo>
                  <a:lnTo>
                    <a:pt x="790447" y="153733"/>
                  </a:lnTo>
                  <a:lnTo>
                    <a:pt x="779652" y="113233"/>
                  </a:lnTo>
                  <a:lnTo>
                    <a:pt x="746010" y="53187"/>
                  </a:lnTo>
                  <a:lnTo>
                    <a:pt x="666026" y="6604"/>
                  </a:lnTo>
                  <a:lnTo>
                    <a:pt x="630732" y="1016"/>
                  </a:lnTo>
                  <a:lnTo>
                    <a:pt x="592518" y="0"/>
                  </a:lnTo>
                  <a:close/>
                </a:path>
              </a:pathLst>
            </a:custGeom>
            <a:solidFill>
              <a:srgbClr val="B52E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297936" y="2690621"/>
              <a:ext cx="70091" cy="25144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549384" y="2620517"/>
              <a:ext cx="141731" cy="18134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915400" y="2378201"/>
              <a:ext cx="89915" cy="16154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771888" y="2358390"/>
              <a:ext cx="131063" cy="16154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127236" y="2257805"/>
              <a:ext cx="472440" cy="140335"/>
            </a:xfrm>
            <a:custGeom>
              <a:avLst/>
              <a:gdLst/>
              <a:ahLst/>
              <a:cxnLst/>
              <a:rect l="l" t="t" r="r" b="b"/>
              <a:pathLst>
                <a:path w="472440" h="140335">
                  <a:moveTo>
                    <a:pt x="33274" y="125869"/>
                  </a:moveTo>
                  <a:lnTo>
                    <a:pt x="32512" y="120281"/>
                  </a:lnTo>
                  <a:lnTo>
                    <a:pt x="29718" y="113817"/>
                  </a:lnTo>
                  <a:lnTo>
                    <a:pt x="21463" y="104813"/>
                  </a:lnTo>
                  <a:lnTo>
                    <a:pt x="10922" y="103924"/>
                  </a:lnTo>
                  <a:lnTo>
                    <a:pt x="2413" y="110007"/>
                  </a:lnTo>
                  <a:lnTo>
                    <a:pt x="0" y="121932"/>
                  </a:lnTo>
                  <a:lnTo>
                    <a:pt x="635" y="125742"/>
                  </a:lnTo>
                  <a:lnTo>
                    <a:pt x="3556" y="132600"/>
                  </a:lnTo>
                  <a:lnTo>
                    <a:pt x="7112" y="136779"/>
                  </a:lnTo>
                  <a:lnTo>
                    <a:pt x="12319" y="139319"/>
                  </a:lnTo>
                  <a:lnTo>
                    <a:pt x="18034" y="139827"/>
                  </a:lnTo>
                  <a:lnTo>
                    <a:pt x="23495" y="138557"/>
                  </a:lnTo>
                  <a:lnTo>
                    <a:pt x="28067" y="135509"/>
                  </a:lnTo>
                  <a:lnTo>
                    <a:pt x="31496" y="131076"/>
                  </a:lnTo>
                  <a:lnTo>
                    <a:pt x="33274" y="125869"/>
                  </a:lnTo>
                  <a:close/>
                </a:path>
                <a:path w="472440" h="140335">
                  <a:moveTo>
                    <a:pt x="472313" y="16370"/>
                  </a:moveTo>
                  <a:lnTo>
                    <a:pt x="470662" y="10782"/>
                  </a:lnTo>
                  <a:lnTo>
                    <a:pt x="467995" y="5715"/>
                  </a:lnTo>
                  <a:lnTo>
                    <a:pt x="463423" y="1397"/>
                  </a:lnTo>
                  <a:lnTo>
                    <a:pt x="457073" y="0"/>
                  </a:lnTo>
                  <a:lnTo>
                    <a:pt x="450850" y="1524"/>
                  </a:lnTo>
                  <a:lnTo>
                    <a:pt x="446532" y="6096"/>
                  </a:lnTo>
                  <a:lnTo>
                    <a:pt x="444500" y="11925"/>
                  </a:lnTo>
                  <a:lnTo>
                    <a:pt x="443992" y="17640"/>
                  </a:lnTo>
                  <a:lnTo>
                    <a:pt x="444754" y="23228"/>
                  </a:lnTo>
                  <a:lnTo>
                    <a:pt x="446786" y="28930"/>
                  </a:lnTo>
                  <a:lnTo>
                    <a:pt x="449199" y="34264"/>
                  </a:lnTo>
                  <a:lnTo>
                    <a:pt x="456946" y="36296"/>
                  </a:lnTo>
                  <a:lnTo>
                    <a:pt x="467995" y="33248"/>
                  </a:lnTo>
                  <a:lnTo>
                    <a:pt x="472186" y="27914"/>
                  </a:lnTo>
                  <a:lnTo>
                    <a:pt x="472313" y="16370"/>
                  </a:lnTo>
                  <a:close/>
                </a:path>
              </a:pathLst>
            </a:custGeom>
            <a:solidFill>
              <a:srgbClr val="0103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428988" y="2439161"/>
              <a:ext cx="80771" cy="8991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288781" y="2428493"/>
              <a:ext cx="220978" cy="80759"/>
            </a:xfrm>
            <a:prstGeom prst="rect">
              <a:avLst/>
            </a:prstGeom>
          </p:spPr>
        </p:pic>
      </p:grpSp>
      <p:sp>
        <p:nvSpPr>
          <p:cNvPr id="55" name="object 91">
            <a:extLst>
              <a:ext uri="{FF2B5EF4-FFF2-40B4-BE49-F238E27FC236}">
                <a16:creationId xmlns:a16="http://schemas.microsoft.com/office/drawing/2014/main" id="{B135D298-3B9D-6ADC-20FD-171D5AB4CABA}"/>
              </a:ext>
            </a:extLst>
          </p:cNvPr>
          <p:cNvSpPr txBox="1"/>
          <p:nvPr/>
        </p:nvSpPr>
        <p:spPr>
          <a:xfrm>
            <a:off x="4157927" y="6668072"/>
            <a:ext cx="93255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Verdana"/>
                <a:cs typeface="Verdana"/>
              </a:rPr>
              <a:t>$</a:t>
            </a:r>
            <a:r>
              <a:rPr lang="en-AU" sz="900" b="1" dirty="0">
                <a:latin typeface="Verdana"/>
                <a:cs typeface="Verdana"/>
              </a:rPr>
              <a:t>90</a:t>
            </a:r>
            <a:r>
              <a:rPr sz="900" b="1" spc="265" dirty="0">
                <a:latin typeface="Verdana"/>
                <a:cs typeface="Verdana"/>
              </a:rPr>
              <a:t> </a:t>
            </a:r>
            <a:r>
              <a:rPr lang="en-AU" sz="900" b="1" spc="-70" dirty="0">
                <a:solidFill>
                  <a:srgbClr val="FFC000"/>
                </a:solidFill>
                <a:latin typeface="Verdana"/>
                <a:cs typeface="Verdana"/>
              </a:rPr>
              <a:t>AMBER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73" name="object 88">
            <a:extLst>
              <a:ext uri="{FF2B5EF4-FFF2-40B4-BE49-F238E27FC236}">
                <a16:creationId xmlns:a16="http://schemas.microsoft.com/office/drawing/2014/main" id="{3EF87934-75FD-5CF9-CF42-2EB6E5EACA94}"/>
              </a:ext>
            </a:extLst>
          </p:cNvPr>
          <p:cNvSpPr txBox="1">
            <a:spLocks/>
          </p:cNvSpPr>
          <p:nvPr/>
        </p:nvSpPr>
        <p:spPr>
          <a:xfrm>
            <a:off x="5754324" y="6663872"/>
            <a:ext cx="935528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AU" dirty="0">
                <a:solidFill>
                  <a:srgbClr val="000000"/>
                </a:solidFill>
              </a:rPr>
              <a:t>$110</a:t>
            </a:r>
            <a:r>
              <a:rPr lang="en-AU" spc="265" dirty="0">
                <a:solidFill>
                  <a:srgbClr val="000000"/>
                </a:solidFill>
              </a:rPr>
              <a:t> </a:t>
            </a:r>
            <a:r>
              <a:rPr lang="en-AU" sz="900" b="1" spc="-70" dirty="0">
                <a:solidFill>
                  <a:srgbClr val="FFC000"/>
                </a:solidFill>
                <a:latin typeface="Verdana"/>
                <a:cs typeface="Verdana"/>
              </a:rPr>
              <a:t>AMBER</a:t>
            </a:r>
            <a:endParaRPr lang="en-AU" spc="-10" dirty="0"/>
          </a:p>
        </p:txBody>
      </p:sp>
      <p:sp>
        <p:nvSpPr>
          <p:cNvPr id="13" name="object 83">
            <a:extLst>
              <a:ext uri="{FF2B5EF4-FFF2-40B4-BE49-F238E27FC236}">
                <a16:creationId xmlns:a16="http://schemas.microsoft.com/office/drawing/2014/main" id="{E19F6667-E63F-1EC9-AF40-78C2CB33EC78}"/>
              </a:ext>
            </a:extLst>
          </p:cNvPr>
          <p:cNvSpPr txBox="1"/>
          <p:nvPr/>
        </p:nvSpPr>
        <p:spPr>
          <a:xfrm>
            <a:off x="3848609" y="5064142"/>
            <a:ext cx="1332819" cy="15125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60" dirty="0" err="1">
                <a:solidFill>
                  <a:srgbClr val="6C2A8D"/>
                </a:solidFill>
                <a:latin typeface="Verdana"/>
                <a:cs typeface="Verdana"/>
              </a:rPr>
              <a:t>Jewellery</a:t>
            </a:r>
            <a:r>
              <a:rPr lang="en-US" sz="1100" b="1" spc="-60" dirty="0">
                <a:solidFill>
                  <a:srgbClr val="6C2A8D"/>
                </a:solidFill>
                <a:latin typeface="Verdana"/>
                <a:cs typeface="Verdana"/>
              </a:rPr>
              <a:t> Making  </a:t>
            </a:r>
          </a:p>
          <a:p>
            <a:pPr marL="12700" algn="ctr">
              <a:spcBef>
                <a:spcPts val="95"/>
              </a:spcBef>
            </a:pPr>
            <a:endParaRPr lang="en-US" sz="1000" b="0" i="0" dirty="0">
              <a:solidFill>
                <a:schemeClr val="tx1"/>
              </a:solidFill>
              <a:effectLst/>
              <a:highlight>
                <a:srgbClr val="FFFFFF"/>
              </a:highlight>
              <a:latin typeface="Amasis MT Pro Light" panose="020F0502020204030204" pitchFamily="18" charset="0"/>
            </a:endParaRPr>
          </a:p>
          <a:p>
            <a:pPr marL="12700" algn="ctr">
              <a:spcBef>
                <a:spcPts val="95"/>
              </a:spcBef>
            </a:pPr>
            <a:r>
              <a:rPr lang="en-US" sz="105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latin typeface="Amasis MT Pro" panose="02040504050005020304" pitchFamily="18" charset="0"/>
              </a:rPr>
              <a:t>String beads onto a thread length to create a simple bracelet or necklace for you </a:t>
            </a:r>
            <a:r>
              <a:rPr lang="en-US" sz="105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Amasis MT Pro" panose="02040504050005020304" pitchFamily="18" charset="0"/>
              </a:rPr>
              <a:t>and </a:t>
            </a:r>
            <a:r>
              <a:rPr lang="en-US" sz="105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highlight>
                  <a:srgbClr val="FFFFFF"/>
                </a:highlight>
                <a:latin typeface="Amasis MT Pro" panose="02040504050005020304" pitchFamily="18" charset="0"/>
              </a:rPr>
              <a:t>your Loved ones.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1100" dirty="0">
              <a:latin typeface="Verdana"/>
              <a:cs typeface="Verdana"/>
            </a:endParaRPr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CDBB9193-5EB0-2E72-C662-4F0F92DAD3C8}"/>
              </a:ext>
            </a:extLst>
          </p:cNvPr>
          <p:cNvSpPr txBox="1"/>
          <p:nvPr/>
        </p:nvSpPr>
        <p:spPr>
          <a:xfrm>
            <a:off x="7148831" y="4987140"/>
            <a:ext cx="1332819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60" dirty="0" err="1">
                <a:solidFill>
                  <a:srgbClr val="6C2A8D"/>
                </a:solidFill>
                <a:latin typeface="Verdana"/>
                <a:cs typeface="Verdana"/>
              </a:rPr>
              <a:t>Pyjama</a:t>
            </a:r>
            <a:r>
              <a:rPr lang="en-US" sz="1100" b="1" spc="-60" dirty="0">
                <a:solidFill>
                  <a:srgbClr val="6C2A8D"/>
                </a:solidFill>
                <a:latin typeface="Verdana"/>
                <a:cs typeface="Verdana"/>
              </a:rPr>
              <a:t> Party </a:t>
            </a:r>
            <a:endParaRPr sz="1100" dirty="0">
              <a:latin typeface="Verdana"/>
              <a:cs typeface="Verdana"/>
            </a:endParaRPr>
          </a:p>
        </p:txBody>
      </p:sp>
      <p:pic>
        <p:nvPicPr>
          <p:cNvPr id="1026" name="Picture 2" descr="Image result for PJ Day. Size: 123 x 100. Source: hensonsfirstgrade.blogspot.com">
            <a:extLst>
              <a:ext uri="{FF2B5EF4-FFF2-40B4-BE49-F238E27FC236}">
                <a16:creationId xmlns:a16="http://schemas.microsoft.com/office/drawing/2014/main" id="{77091353-DEDC-04CA-7FF6-13870C713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81" y="3706680"/>
            <a:ext cx="1450341" cy="118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 Stripe Tie Dye Ideas | Tie Dye Your Summer">
            <a:extLst>
              <a:ext uri="{FF2B5EF4-FFF2-40B4-BE49-F238E27FC236}">
                <a16:creationId xmlns:a16="http://schemas.microsoft.com/office/drawing/2014/main" id="{C86BC919-E3BE-AD9D-2611-55D0FB98E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3" y="3716742"/>
            <a:ext cx="1282013" cy="138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738315D1-EF2A-EBED-361B-E7A1ACC34796}"/>
              </a:ext>
            </a:extLst>
          </p:cNvPr>
          <p:cNvSpPr txBox="1"/>
          <p:nvPr/>
        </p:nvSpPr>
        <p:spPr>
          <a:xfrm>
            <a:off x="152003" y="4845985"/>
            <a:ext cx="16129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9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9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100" b="1" spc="-60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Tie Dye</a:t>
            </a:r>
            <a:endParaRPr lang="en-US" sz="1100" b="1" spc="-60" dirty="0">
              <a:solidFill>
                <a:schemeClr val="tx1"/>
              </a:solidFill>
              <a:latin typeface="Amasis MT Pro" panose="02040504050005020304" pitchFamily="18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Amasis MT Pro" panose="02040504050005020304" pitchFamily="18" charset="0"/>
              </a:rPr>
              <a:t>This is a great and engaging craft activity that children love. Bring your white shirts and let’s Learn different Tie Dyes at Vacation Care with our Lovely friends.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000" b="1" i="0" dirty="0">
              <a:solidFill>
                <a:schemeClr val="tx1"/>
              </a:solidFill>
              <a:effectLst/>
              <a:highlight>
                <a:srgbClr val="FFFFFF"/>
              </a:highlight>
              <a:latin typeface="Amasis MT Pro" panose="02040504050005020304" pitchFamily="18" charset="0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000" b="1" spc="-60" dirty="0">
              <a:solidFill>
                <a:schemeClr val="tx1"/>
              </a:solidFill>
              <a:latin typeface="Amasis MT Pro" panose="02040504050005020304" pitchFamily="18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000" b="1" spc="-60" dirty="0">
              <a:solidFill>
                <a:schemeClr val="tx1"/>
              </a:solidFill>
              <a:latin typeface="Amasis MT Pro" panose="02040504050005020304" pitchFamily="18" charset="0"/>
              <a:cs typeface="Verdana"/>
            </a:endParaRPr>
          </a:p>
        </p:txBody>
      </p:sp>
      <p:pic>
        <p:nvPicPr>
          <p:cNvPr id="1034" name="Picture 10" descr="EJS Children Jewellery Making Workshop - Kelvin Gems">
            <a:extLst>
              <a:ext uri="{FF2B5EF4-FFF2-40B4-BE49-F238E27FC236}">
                <a16:creationId xmlns:a16="http://schemas.microsoft.com/office/drawing/2014/main" id="{051E9B0C-2807-37DA-1C25-BEB3EB343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97" y="3737801"/>
            <a:ext cx="1643813" cy="124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81A6870-BFC9-7D40-C3BE-2C27DCC2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32" y="3780998"/>
            <a:ext cx="1640263" cy="116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ynoldsburg YMCA Community Center - Counsilman-Hunsaker">
            <a:extLst>
              <a:ext uri="{FF2B5EF4-FFF2-40B4-BE49-F238E27FC236}">
                <a16:creationId xmlns:a16="http://schemas.microsoft.com/office/drawing/2014/main" id="{A20B1AD1-170A-72A5-EEA3-9C4BC5A36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6171" y="3646023"/>
            <a:ext cx="1698624" cy="129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08569948-B517-ED9C-EC9C-1A351FE02B04}"/>
              </a:ext>
            </a:extLst>
          </p:cNvPr>
          <p:cNvSpPr txBox="1"/>
          <p:nvPr/>
        </p:nvSpPr>
        <p:spPr>
          <a:xfrm flipH="1">
            <a:off x="5511974" y="4945925"/>
            <a:ext cx="175316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0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b="1" spc="-60" dirty="0">
                <a:solidFill>
                  <a:srgbClr val="6C2A8D"/>
                </a:solidFill>
                <a:latin typeface="Verdana"/>
                <a:cs typeface="Verdana"/>
              </a:rPr>
              <a:t>YMCA Recreation </a:t>
            </a:r>
            <a:r>
              <a:rPr lang="en-US" sz="1000" b="1" spc="-60" dirty="0" err="1">
                <a:solidFill>
                  <a:srgbClr val="6C2A8D"/>
                </a:solidFill>
                <a:latin typeface="Verdana"/>
                <a:cs typeface="Verdana"/>
              </a:rPr>
              <a:t>centre</a:t>
            </a: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spcBef>
                <a:spcPts val="95"/>
              </a:spcBef>
            </a:pPr>
            <a:r>
              <a:rPr lang="en-AU" sz="11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Let’s Enjoy the Day at YMCA Rec Centre,</a:t>
            </a:r>
            <a:r>
              <a:rPr lang="en-AU" sz="11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12700" algn="ctr">
              <a:spcBef>
                <a:spcPts val="95"/>
              </a:spcBef>
            </a:pPr>
            <a:r>
              <a:rPr lang="en-AU" sz="1100" b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</a:t>
            </a:r>
            <a:r>
              <a:rPr lang="en-AU" sz="11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ock climbing , bubble soccer or any other activity or sports your child/ren wants to Enjoy in the stadium.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10692765" cy="2857500"/>
            <a:chOff x="0" y="0"/>
            <a:chExt cx="10692765" cy="2857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92765" cy="2857500"/>
            </a:xfrm>
            <a:custGeom>
              <a:avLst/>
              <a:gdLst/>
              <a:ahLst/>
              <a:cxnLst/>
              <a:rect l="l" t="t" r="r" b="b"/>
              <a:pathLst>
                <a:path w="10692765" h="2857500">
                  <a:moveTo>
                    <a:pt x="10692638" y="0"/>
                  </a:moveTo>
                  <a:lnTo>
                    <a:pt x="0" y="0"/>
                  </a:lnTo>
                  <a:lnTo>
                    <a:pt x="0" y="2426843"/>
                  </a:lnTo>
                  <a:lnTo>
                    <a:pt x="5359" y="2426843"/>
                  </a:lnTo>
                  <a:lnTo>
                    <a:pt x="8051" y="2473833"/>
                  </a:lnTo>
                  <a:lnTo>
                    <a:pt x="15595" y="2519299"/>
                  </a:lnTo>
                  <a:lnTo>
                    <a:pt x="27736" y="2562987"/>
                  </a:lnTo>
                  <a:lnTo>
                    <a:pt x="44234" y="2604770"/>
                  </a:lnTo>
                  <a:lnTo>
                    <a:pt x="64808" y="2644267"/>
                  </a:lnTo>
                  <a:lnTo>
                    <a:pt x="89204" y="2681224"/>
                  </a:lnTo>
                  <a:lnTo>
                    <a:pt x="117144" y="2715387"/>
                  </a:lnTo>
                  <a:lnTo>
                    <a:pt x="148399" y="2746502"/>
                  </a:lnTo>
                  <a:lnTo>
                    <a:pt x="182664" y="2774315"/>
                  </a:lnTo>
                  <a:lnTo>
                    <a:pt x="219710" y="2798699"/>
                  </a:lnTo>
                  <a:lnTo>
                    <a:pt x="259270" y="2819146"/>
                  </a:lnTo>
                  <a:lnTo>
                    <a:pt x="301066" y="2835402"/>
                  </a:lnTo>
                  <a:lnTo>
                    <a:pt x="344855" y="2847467"/>
                  </a:lnTo>
                  <a:lnTo>
                    <a:pt x="390359" y="2854833"/>
                  </a:lnTo>
                  <a:lnTo>
                    <a:pt x="437337" y="2857373"/>
                  </a:lnTo>
                  <a:lnTo>
                    <a:pt x="452450" y="2857119"/>
                  </a:lnTo>
                  <a:lnTo>
                    <a:pt x="467423" y="2856357"/>
                  </a:lnTo>
                  <a:lnTo>
                    <a:pt x="482282" y="2855087"/>
                  </a:lnTo>
                  <a:lnTo>
                    <a:pt x="496963" y="2853309"/>
                  </a:lnTo>
                  <a:lnTo>
                    <a:pt x="10692638" y="2136648"/>
                  </a:lnTo>
                  <a:lnTo>
                    <a:pt x="10692638" y="0"/>
                  </a:lnTo>
                  <a:close/>
                </a:path>
              </a:pathLst>
            </a:custGeom>
            <a:solidFill>
              <a:srgbClr val="926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2516" y="0"/>
              <a:ext cx="5039867" cy="249173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40638" y="6845427"/>
            <a:ext cx="7653655" cy="0"/>
          </a:xfrm>
          <a:custGeom>
            <a:avLst/>
            <a:gdLst/>
            <a:ahLst/>
            <a:cxnLst/>
            <a:rect l="l" t="t" r="r" b="b"/>
            <a:pathLst>
              <a:path w="7653655">
                <a:moveTo>
                  <a:pt x="0" y="0"/>
                </a:moveTo>
                <a:lnTo>
                  <a:pt x="7653401" y="0"/>
                </a:lnTo>
              </a:path>
            </a:pathLst>
          </a:custGeom>
          <a:ln w="5080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0691495" cy="3465195"/>
            <a:chOff x="0" y="0"/>
            <a:chExt cx="10691495" cy="3465195"/>
          </a:xfrm>
        </p:grpSpPr>
        <p:sp>
          <p:nvSpPr>
            <p:cNvPr id="8" name="object 8"/>
            <p:cNvSpPr/>
            <p:nvPr/>
          </p:nvSpPr>
          <p:spPr>
            <a:xfrm>
              <a:off x="3055" y="0"/>
              <a:ext cx="10688955" cy="3049905"/>
            </a:xfrm>
            <a:custGeom>
              <a:avLst/>
              <a:gdLst/>
              <a:ahLst/>
              <a:cxnLst/>
              <a:rect l="l" t="t" r="r" b="b"/>
              <a:pathLst>
                <a:path w="10688955" h="3049905">
                  <a:moveTo>
                    <a:pt x="10688434" y="0"/>
                  </a:moveTo>
                  <a:lnTo>
                    <a:pt x="491236" y="0"/>
                  </a:lnTo>
                  <a:lnTo>
                    <a:pt x="6756" y="2491651"/>
                  </a:lnTo>
                  <a:lnTo>
                    <a:pt x="3022" y="2519095"/>
                  </a:lnTo>
                  <a:lnTo>
                    <a:pt x="762" y="2547099"/>
                  </a:lnTo>
                  <a:lnTo>
                    <a:pt x="0" y="2575509"/>
                  </a:lnTo>
                  <a:lnTo>
                    <a:pt x="2527" y="2627185"/>
                  </a:lnTo>
                  <a:lnTo>
                    <a:pt x="9956" y="2677185"/>
                  </a:lnTo>
                  <a:lnTo>
                    <a:pt x="22009" y="2725394"/>
                  </a:lnTo>
                  <a:lnTo>
                    <a:pt x="38430" y="2771216"/>
                  </a:lnTo>
                  <a:lnTo>
                    <a:pt x="58966" y="2814675"/>
                  </a:lnTo>
                  <a:lnTo>
                    <a:pt x="83337" y="2855353"/>
                  </a:lnTo>
                  <a:lnTo>
                    <a:pt x="111277" y="2893098"/>
                  </a:lnTo>
                  <a:lnTo>
                    <a:pt x="142544" y="2927362"/>
                  </a:lnTo>
                  <a:lnTo>
                    <a:pt x="176834" y="2958007"/>
                  </a:lnTo>
                  <a:lnTo>
                    <a:pt x="213944" y="2984754"/>
                  </a:lnTo>
                  <a:lnTo>
                    <a:pt x="253542" y="3007169"/>
                  </a:lnTo>
                  <a:lnTo>
                    <a:pt x="295440" y="3025279"/>
                  </a:lnTo>
                  <a:lnTo>
                    <a:pt x="339293" y="3038513"/>
                  </a:lnTo>
                  <a:lnTo>
                    <a:pt x="384898" y="3046603"/>
                  </a:lnTo>
                  <a:lnTo>
                    <a:pt x="431965" y="3049384"/>
                  </a:lnTo>
                  <a:lnTo>
                    <a:pt x="447078" y="3049104"/>
                  </a:lnTo>
                  <a:lnTo>
                    <a:pt x="462051" y="3048266"/>
                  </a:lnTo>
                  <a:lnTo>
                    <a:pt x="476897" y="3046869"/>
                  </a:lnTo>
                  <a:lnTo>
                    <a:pt x="491591" y="3044926"/>
                  </a:lnTo>
                  <a:lnTo>
                    <a:pt x="10688434" y="2258885"/>
                  </a:lnTo>
                  <a:lnTo>
                    <a:pt x="10688434" y="0"/>
                  </a:lnTo>
                  <a:close/>
                </a:path>
              </a:pathLst>
            </a:custGeom>
            <a:solidFill>
              <a:srgbClr val="6C2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" y="0"/>
              <a:ext cx="2353310" cy="2825115"/>
            </a:xfrm>
            <a:custGeom>
              <a:avLst/>
              <a:gdLst/>
              <a:ahLst/>
              <a:cxnLst/>
              <a:rect l="l" t="t" r="r" b="b"/>
              <a:pathLst>
                <a:path w="2353310" h="2825115">
                  <a:moveTo>
                    <a:pt x="1875739" y="0"/>
                  </a:moveTo>
                  <a:lnTo>
                    <a:pt x="1374965" y="0"/>
                  </a:lnTo>
                  <a:lnTo>
                    <a:pt x="0" y="1296441"/>
                  </a:lnTo>
                  <a:lnTo>
                    <a:pt x="0" y="1974126"/>
                  </a:lnTo>
                  <a:lnTo>
                    <a:pt x="2215489" y="2818396"/>
                  </a:lnTo>
                  <a:lnTo>
                    <a:pt x="2249271" y="2824937"/>
                  </a:lnTo>
                  <a:lnTo>
                    <a:pt x="2294750" y="2813786"/>
                  </a:lnTo>
                  <a:lnTo>
                    <a:pt x="2330183" y="2783992"/>
                  </a:lnTo>
                  <a:lnTo>
                    <a:pt x="2351278" y="2740266"/>
                  </a:lnTo>
                  <a:lnTo>
                    <a:pt x="2352929" y="2687612"/>
                  </a:lnTo>
                  <a:lnTo>
                    <a:pt x="1875739" y="0"/>
                  </a:lnTo>
                  <a:close/>
                </a:path>
              </a:pathLst>
            </a:custGeom>
            <a:solidFill>
              <a:srgbClr val="926DA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589" y="0"/>
              <a:ext cx="2022475" cy="2044700"/>
            </a:xfrm>
            <a:custGeom>
              <a:avLst/>
              <a:gdLst/>
              <a:ahLst/>
              <a:cxnLst/>
              <a:rect l="l" t="t" r="r" b="b"/>
              <a:pathLst>
                <a:path w="2022475" h="2044700">
                  <a:moveTo>
                    <a:pt x="830694" y="0"/>
                  </a:moveTo>
                  <a:lnTo>
                    <a:pt x="641781" y="0"/>
                  </a:lnTo>
                  <a:lnTo>
                    <a:pt x="3848" y="1935099"/>
                  </a:lnTo>
                  <a:lnTo>
                    <a:pt x="0" y="1973821"/>
                  </a:lnTo>
                  <a:lnTo>
                    <a:pt x="12026" y="2008225"/>
                  </a:lnTo>
                  <a:lnTo>
                    <a:pt x="36258" y="2033168"/>
                  </a:lnTo>
                  <a:lnTo>
                    <a:pt x="68961" y="2044166"/>
                  </a:lnTo>
                  <a:lnTo>
                    <a:pt x="77749" y="2044306"/>
                  </a:lnTo>
                  <a:lnTo>
                    <a:pt x="1961769" y="1669059"/>
                  </a:lnTo>
                  <a:lnTo>
                    <a:pt x="1997456" y="1650403"/>
                  </a:lnTo>
                  <a:lnTo>
                    <a:pt x="2021967" y="1575879"/>
                  </a:lnTo>
                  <a:lnTo>
                    <a:pt x="2005457" y="1536598"/>
                  </a:lnTo>
                  <a:lnTo>
                    <a:pt x="830694" y="0"/>
                  </a:lnTo>
                  <a:close/>
                </a:path>
              </a:pathLst>
            </a:custGeom>
            <a:solidFill>
              <a:srgbClr val="6C2A8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41549"/>
              <a:ext cx="2560320" cy="3223260"/>
            </a:xfrm>
            <a:custGeom>
              <a:avLst/>
              <a:gdLst/>
              <a:ahLst/>
              <a:cxnLst/>
              <a:rect l="l" t="t" r="r" b="b"/>
              <a:pathLst>
                <a:path w="2560320" h="3223260">
                  <a:moveTo>
                    <a:pt x="0" y="0"/>
                  </a:moveTo>
                  <a:lnTo>
                    <a:pt x="0" y="1898865"/>
                  </a:lnTo>
                  <a:lnTo>
                    <a:pt x="283832" y="3130384"/>
                  </a:lnTo>
                  <a:lnTo>
                    <a:pt x="315112" y="3189274"/>
                  </a:lnTo>
                  <a:lnTo>
                    <a:pt x="366903" y="3219780"/>
                  </a:lnTo>
                  <a:lnTo>
                    <a:pt x="392950" y="3223120"/>
                  </a:lnTo>
                  <a:lnTo>
                    <a:pt x="413588" y="3221037"/>
                  </a:lnTo>
                  <a:lnTo>
                    <a:pt x="453123" y="3203625"/>
                  </a:lnTo>
                  <a:lnTo>
                    <a:pt x="2526665" y="983348"/>
                  </a:lnTo>
                  <a:lnTo>
                    <a:pt x="2553208" y="939050"/>
                  </a:lnTo>
                  <a:lnTo>
                    <a:pt x="2560320" y="889761"/>
                  </a:lnTo>
                  <a:lnTo>
                    <a:pt x="2549271" y="841984"/>
                  </a:lnTo>
                  <a:lnTo>
                    <a:pt x="2521712" y="802309"/>
                  </a:lnTo>
                  <a:lnTo>
                    <a:pt x="2479040" y="777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7621" y="6799326"/>
            <a:ext cx="1367027" cy="719327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094730" y="1889759"/>
            <a:ext cx="809625" cy="954405"/>
            <a:chOff x="5094730" y="1889759"/>
            <a:chExt cx="809625" cy="954405"/>
          </a:xfrm>
        </p:grpSpPr>
        <p:sp>
          <p:nvSpPr>
            <p:cNvPr id="17" name="object 17"/>
            <p:cNvSpPr/>
            <p:nvPr/>
          </p:nvSpPr>
          <p:spPr>
            <a:xfrm>
              <a:off x="5094730" y="1889759"/>
              <a:ext cx="800100" cy="687705"/>
            </a:xfrm>
            <a:custGeom>
              <a:avLst/>
              <a:gdLst/>
              <a:ahLst/>
              <a:cxnLst/>
              <a:rect l="l" t="t" r="r" b="b"/>
              <a:pathLst>
                <a:path w="800100" h="687705">
                  <a:moveTo>
                    <a:pt x="387985" y="0"/>
                  </a:moveTo>
                  <a:lnTo>
                    <a:pt x="320675" y="4953"/>
                  </a:lnTo>
                  <a:lnTo>
                    <a:pt x="255270" y="17411"/>
                  </a:lnTo>
                  <a:lnTo>
                    <a:pt x="193548" y="37858"/>
                  </a:lnTo>
                  <a:lnTo>
                    <a:pt x="127254" y="74193"/>
                  </a:lnTo>
                  <a:lnTo>
                    <a:pt x="78613" y="118275"/>
                  </a:lnTo>
                  <a:lnTo>
                    <a:pt x="43561" y="169735"/>
                  </a:lnTo>
                  <a:lnTo>
                    <a:pt x="20193" y="227291"/>
                  </a:lnTo>
                  <a:lnTo>
                    <a:pt x="6477" y="289407"/>
                  </a:lnTo>
                  <a:lnTo>
                    <a:pt x="635" y="354838"/>
                  </a:lnTo>
                  <a:lnTo>
                    <a:pt x="0" y="388251"/>
                  </a:lnTo>
                  <a:lnTo>
                    <a:pt x="1905" y="419760"/>
                  </a:lnTo>
                  <a:lnTo>
                    <a:pt x="16256" y="479856"/>
                  </a:lnTo>
                  <a:lnTo>
                    <a:pt x="43053" y="534746"/>
                  </a:lnTo>
                  <a:lnTo>
                    <a:pt x="80645" y="583399"/>
                  </a:lnTo>
                  <a:lnTo>
                    <a:pt x="127254" y="624179"/>
                  </a:lnTo>
                  <a:lnTo>
                    <a:pt x="180975" y="656069"/>
                  </a:lnTo>
                  <a:lnTo>
                    <a:pt x="240284" y="677418"/>
                  </a:lnTo>
                  <a:lnTo>
                    <a:pt x="303149" y="687197"/>
                  </a:lnTo>
                  <a:lnTo>
                    <a:pt x="335534" y="687197"/>
                  </a:lnTo>
                  <a:lnTo>
                    <a:pt x="440436" y="674243"/>
                  </a:lnTo>
                  <a:lnTo>
                    <a:pt x="510159" y="657974"/>
                  </a:lnTo>
                  <a:lnTo>
                    <a:pt x="577088" y="634847"/>
                  </a:lnTo>
                  <a:lnTo>
                    <a:pt x="639191" y="603859"/>
                  </a:lnTo>
                  <a:lnTo>
                    <a:pt x="693420" y="564718"/>
                  </a:lnTo>
                  <a:lnTo>
                    <a:pt x="738124" y="516953"/>
                  </a:lnTo>
                  <a:lnTo>
                    <a:pt x="771906" y="459270"/>
                  </a:lnTo>
                  <a:lnTo>
                    <a:pt x="792607" y="393712"/>
                  </a:lnTo>
                  <a:lnTo>
                    <a:pt x="800100" y="327647"/>
                  </a:lnTo>
                  <a:lnTo>
                    <a:pt x="798957" y="294881"/>
                  </a:lnTo>
                  <a:lnTo>
                    <a:pt x="787654" y="230974"/>
                  </a:lnTo>
                  <a:lnTo>
                    <a:pt x="764159" y="171386"/>
                  </a:lnTo>
                  <a:lnTo>
                    <a:pt x="728980" y="117894"/>
                  </a:lnTo>
                  <a:lnTo>
                    <a:pt x="682625" y="72923"/>
                  </a:lnTo>
                  <a:lnTo>
                    <a:pt x="636651" y="43954"/>
                  </a:lnTo>
                  <a:lnTo>
                    <a:pt x="583692" y="23253"/>
                  </a:lnTo>
                  <a:lnTo>
                    <a:pt x="521335" y="9779"/>
                  </a:lnTo>
                  <a:lnTo>
                    <a:pt x="455549" y="1778"/>
                  </a:lnTo>
                  <a:lnTo>
                    <a:pt x="387985" y="0"/>
                  </a:lnTo>
                  <a:close/>
                </a:path>
              </a:pathLst>
            </a:custGeom>
            <a:solidFill>
              <a:srgbClr val="6BB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94732" y="2339339"/>
              <a:ext cx="335280" cy="504825"/>
            </a:xfrm>
            <a:custGeom>
              <a:avLst/>
              <a:gdLst/>
              <a:ahLst/>
              <a:cxnLst/>
              <a:rect l="l" t="t" r="r" b="b"/>
              <a:pathLst>
                <a:path w="335279" h="504825">
                  <a:moveTo>
                    <a:pt x="172847" y="223761"/>
                  </a:moveTo>
                  <a:lnTo>
                    <a:pt x="167767" y="220713"/>
                  </a:lnTo>
                  <a:lnTo>
                    <a:pt x="165354" y="223634"/>
                  </a:lnTo>
                  <a:lnTo>
                    <a:pt x="158369" y="228968"/>
                  </a:lnTo>
                  <a:lnTo>
                    <a:pt x="149987" y="230619"/>
                  </a:lnTo>
                  <a:lnTo>
                    <a:pt x="141224" y="229095"/>
                  </a:lnTo>
                  <a:lnTo>
                    <a:pt x="133223" y="225158"/>
                  </a:lnTo>
                  <a:lnTo>
                    <a:pt x="138049" y="224269"/>
                  </a:lnTo>
                  <a:lnTo>
                    <a:pt x="142621" y="222745"/>
                  </a:lnTo>
                  <a:lnTo>
                    <a:pt x="155956" y="198094"/>
                  </a:lnTo>
                  <a:lnTo>
                    <a:pt x="155194" y="191363"/>
                  </a:lnTo>
                  <a:lnTo>
                    <a:pt x="154432" y="187680"/>
                  </a:lnTo>
                  <a:lnTo>
                    <a:pt x="148717" y="189204"/>
                  </a:lnTo>
                  <a:lnTo>
                    <a:pt x="149479" y="192760"/>
                  </a:lnTo>
                  <a:lnTo>
                    <a:pt x="150114" y="198348"/>
                  </a:lnTo>
                  <a:lnTo>
                    <a:pt x="133350" y="219316"/>
                  </a:lnTo>
                  <a:lnTo>
                    <a:pt x="128651" y="219570"/>
                  </a:lnTo>
                  <a:lnTo>
                    <a:pt x="128270" y="219062"/>
                  </a:lnTo>
                  <a:lnTo>
                    <a:pt x="127508" y="218681"/>
                  </a:lnTo>
                  <a:lnTo>
                    <a:pt x="65659" y="205333"/>
                  </a:lnTo>
                  <a:lnTo>
                    <a:pt x="28956" y="159969"/>
                  </a:lnTo>
                  <a:lnTo>
                    <a:pt x="13208" y="122745"/>
                  </a:lnTo>
                  <a:lnTo>
                    <a:pt x="5715" y="83223"/>
                  </a:lnTo>
                  <a:lnTo>
                    <a:pt x="6731" y="63538"/>
                  </a:lnTo>
                  <a:lnTo>
                    <a:pt x="10287" y="43967"/>
                  </a:lnTo>
                  <a:lnTo>
                    <a:pt x="20828" y="1651"/>
                  </a:lnTo>
                  <a:lnTo>
                    <a:pt x="15240" y="0"/>
                  </a:lnTo>
                  <a:lnTo>
                    <a:pt x="4445" y="45110"/>
                  </a:lnTo>
                  <a:lnTo>
                    <a:pt x="889" y="66078"/>
                  </a:lnTo>
                  <a:lnTo>
                    <a:pt x="0" y="87299"/>
                  </a:lnTo>
                  <a:lnTo>
                    <a:pt x="2667" y="107746"/>
                  </a:lnTo>
                  <a:lnTo>
                    <a:pt x="16383" y="147269"/>
                  </a:lnTo>
                  <a:lnTo>
                    <a:pt x="50927" y="201269"/>
                  </a:lnTo>
                  <a:lnTo>
                    <a:pt x="106045" y="223634"/>
                  </a:lnTo>
                  <a:lnTo>
                    <a:pt x="121412" y="224396"/>
                  </a:lnTo>
                  <a:lnTo>
                    <a:pt x="124079" y="237871"/>
                  </a:lnTo>
                  <a:lnTo>
                    <a:pt x="129413" y="250190"/>
                  </a:lnTo>
                  <a:lnTo>
                    <a:pt x="137922" y="260096"/>
                  </a:lnTo>
                  <a:lnTo>
                    <a:pt x="150495" y="266204"/>
                  </a:lnTo>
                  <a:lnTo>
                    <a:pt x="154178" y="267093"/>
                  </a:lnTo>
                  <a:lnTo>
                    <a:pt x="155829" y="261632"/>
                  </a:lnTo>
                  <a:lnTo>
                    <a:pt x="152146" y="260604"/>
                  </a:lnTo>
                  <a:lnTo>
                    <a:pt x="142240" y="255905"/>
                  </a:lnTo>
                  <a:lnTo>
                    <a:pt x="135128" y="248412"/>
                  </a:lnTo>
                  <a:lnTo>
                    <a:pt x="130429" y="239014"/>
                  </a:lnTo>
                  <a:lnTo>
                    <a:pt x="127889" y="228460"/>
                  </a:lnTo>
                  <a:lnTo>
                    <a:pt x="138303" y="234175"/>
                  </a:lnTo>
                  <a:lnTo>
                    <a:pt x="149860" y="236207"/>
                  </a:lnTo>
                  <a:lnTo>
                    <a:pt x="161036" y="233921"/>
                  </a:lnTo>
                  <a:lnTo>
                    <a:pt x="170434" y="226682"/>
                  </a:lnTo>
                  <a:lnTo>
                    <a:pt x="172847" y="223761"/>
                  </a:lnTo>
                  <a:close/>
                </a:path>
                <a:path w="335279" h="504825">
                  <a:moveTo>
                    <a:pt x="334899" y="467093"/>
                  </a:moveTo>
                  <a:lnTo>
                    <a:pt x="322580" y="328853"/>
                  </a:lnTo>
                  <a:lnTo>
                    <a:pt x="319913" y="294792"/>
                  </a:lnTo>
                  <a:lnTo>
                    <a:pt x="317754" y="260616"/>
                  </a:lnTo>
                  <a:lnTo>
                    <a:pt x="316103" y="220967"/>
                  </a:lnTo>
                  <a:lnTo>
                    <a:pt x="310134" y="220840"/>
                  </a:lnTo>
                  <a:lnTo>
                    <a:pt x="311785" y="260870"/>
                  </a:lnTo>
                  <a:lnTo>
                    <a:pt x="316738" y="329742"/>
                  </a:lnTo>
                  <a:lnTo>
                    <a:pt x="328549" y="462648"/>
                  </a:lnTo>
                  <a:lnTo>
                    <a:pt x="273431" y="480441"/>
                  </a:lnTo>
                  <a:lnTo>
                    <a:pt x="252984" y="497078"/>
                  </a:lnTo>
                  <a:lnTo>
                    <a:pt x="255778" y="504317"/>
                  </a:lnTo>
                  <a:lnTo>
                    <a:pt x="258953" y="501142"/>
                  </a:lnTo>
                  <a:lnTo>
                    <a:pt x="275971" y="487934"/>
                  </a:lnTo>
                  <a:lnTo>
                    <a:pt x="294259" y="479539"/>
                  </a:lnTo>
                  <a:lnTo>
                    <a:pt x="313436" y="474205"/>
                  </a:lnTo>
                  <a:lnTo>
                    <a:pt x="334264" y="469760"/>
                  </a:lnTo>
                  <a:lnTo>
                    <a:pt x="334899" y="467093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6796" y="2528316"/>
              <a:ext cx="83819" cy="2026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98817" y="2276855"/>
              <a:ext cx="105410" cy="268605"/>
            </a:xfrm>
            <a:custGeom>
              <a:avLst/>
              <a:gdLst/>
              <a:ahLst/>
              <a:cxnLst/>
              <a:rect l="l" t="t" r="r" b="b"/>
              <a:pathLst>
                <a:path w="105410" h="268605">
                  <a:moveTo>
                    <a:pt x="83743" y="126"/>
                  </a:moveTo>
                  <a:lnTo>
                    <a:pt x="77876" y="0"/>
                  </a:lnTo>
                  <a:lnTo>
                    <a:pt x="78003" y="3682"/>
                  </a:lnTo>
                  <a:lnTo>
                    <a:pt x="79667" y="16408"/>
                  </a:lnTo>
                  <a:lnTo>
                    <a:pt x="83108" y="28740"/>
                  </a:lnTo>
                  <a:lnTo>
                    <a:pt x="87185" y="40830"/>
                  </a:lnTo>
                  <a:lnTo>
                    <a:pt x="91008" y="53035"/>
                  </a:lnTo>
                  <a:lnTo>
                    <a:pt x="94830" y="71221"/>
                  </a:lnTo>
                  <a:lnTo>
                    <a:pt x="97256" y="89280"/>
                  </a:lnTo>
                  <a:lnTo>
                    <a:pt x="98526" y="107594"/>
                  </a:lnTo>
                  <a:lnTo>
                    <a:pt x="98653" y="126034"/>
                  </a:lnTo>
                  <a:lnTo>
                    <a:pt x="96113" y="154012"/>
                  </a:lnTo>
                  <a:lnTo>
                    <a:pt x="88201" y="179831"/>
                  </a:lnTo>
                  <a:lnTo>
                    <a:pt x="73926" y="202222"/>
                  </a:lnTo>
                  <a:lnTo>
                    <a:pt x="52133" y="219506"/>
                  </a:lnTo>
                  <a:lnTo>
                    <a:pt x="51371" y="219125"/>
                  </a:lnTo>
                  <a:lnTo>
                    <a:pt x="50342" y="218998"/>
                  </a:lnTo>
                  <a:lnTo>
                    <a:pt x="21793" y="203365"/>
                  </a:lnTo>
                  <a:lnTo>
                    <a:pt x="17208" y="189369"/>
                  </a:lnTo>
                  <a:lnTo>
                    <a:pt x="11468" y="190766"/>
                  </a:lnTo>
                  <a:lnTo>
                    <a:pt x="30721" y="220535"/>
                  </a:lnTo>
                  <a:lnTo>
                    <a:pt x="40792" y="224853"/>
                  </a:lnTo>
                  <a:lnTo>
                    <a:pt x="31991" y="228282"/>
                  </a:lnTo>
                  <a:lnTo>
                    <a:pt x="23075" y="230327"/>
                  </a:lnTo>
                  <a:lnTo>
                    <a:pt x="13639" y="231343"/>
                  </a:lnTo>
                  <a:lnTo>
                    <a:pt x="126" y="231470"/>
                  </a:lnTo>
                  <a:lnTo>
                    <a:pt x="0" y="237185"/>
                  </a:lnTo>
                  <a:lnTo>
                    <a:pt x="26390" y="235661"/>
                  </a:lnTo>
                  <a:lnTo>
                    <a:pt x="47294" y="228028"/>
                  </a:lnTo>
                  <a:lnTo>
                    <a:pt x="46012" y="237058"/>
                  </a:lnTo>
                  <a:lnTo>
                    <a:pt x="44361" y="245960"/>
                  </a:lnTo>
                  <a:lnTo>
                    <a:pt x="41427" y="254228"/>
                  </a:lnTo>
                  <a:lnTo>
                    <a:pt x="35813" y="261607"/>
                  </a:lnTo>
                  <a:lnTo>
                    <a:pt x="33019" y="264274"/>
                  </a:lnTo>
                  <a:lnTo>
                    <a:pt x="37096" y="268477"/>
                  </a:lnTo>
                  <a:lnTo>
                    <a:pt x="39776" y="265810"/>
                  </a:lnTo>
                  <a:lnTo>
                    <a:pt x="46393" y="256908"/>
                  </a:lnTo>
                  <a:lnTo>
                    <a:pt x="49834" y="247116"/>
                  </a:lnTo>
                  <a:lnTo>
                    <a:pt x="53657" y="225361"/>
                  </a:lnTo>
                  <a:lnTo>
                    <a:pt x="73799" y="210858"/>
                  </a:lnTo>
                  <a:lnTo>
                    <a:pt x="98018" y="170675"/>
                  </a:lnTo>
                  <a:lnTo>
                    <a:pt x="104774" y="129463"/>
                  </a:lnTo>
                  <a:lnTo>
                    <a:pt x="105028" y="112420"/>
                  </a:lnTo>
                  <a:lnTo>
                    <a:pt x="104139" y="95262"/>
                  </a:lnTo>
                  <a:lnTo>
                    <a:pt x="102476" y="78473"/>
                  </a:lnTo>
                  <a:lnTo>
                    <a:pt x="98272" y="59651"/>
                  </a:lnTo>
                  <a:lnTo>
                    <a:pt x="92278" y="41211"/>
                  </a:lnTo>
                  <a:lnTo>
                    <a:pt x="86677" y="22631"/>
                  </a:lnTo>
                  <a:lnTo>
                    <a:pt x="83870" y="3809"/>
                  </a:lnTo>
                  <a:lnTo>
                    <a:pt x="83743" y="126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4272" y="2171700"/>
              <a:ext cx="86867" cy="1219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2392" y="2225040"/>
              <a:ext cx="137159" cy="685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6420" y="2164079"/>
              <a:ext cx="85343" cy="120395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2100696" y="141144"/>
            <a:ext cx="6491371" cy="120713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5085" marR="10795" indent="1125220">
              <a:lnSpc>
                <a:spcPts val="4500"/>
              </a:lnSpc>
              <a:spcBef>
                <a:spcPts val="500"/>
              </a:spcBef>
            </a:pPr>
            <a:r>
              <a:rPr spc="-20" dirty="0"/>
              <a:t>OSHC </a:t>
            </a:r>
            <a:r>
              <a:rPr spc="-145" dirty="0"/>
              <a:t>School</a:t>
            </a:r>
            <a:r>
              <a:rPr spc="-280" dirty="0"/>
              <a:t> </a:t>
            </a:r>
            <a:r>
              <a:rPr spc="-145" dirty="0"/>
              <a:t>Holiday</a:t>
            </a:r>
            <a:r>
              <a:rPr spc="-280" dirty="0"/>
              <a:t> </a:t>
            </a:r>
            <a:r>
              <a:rPr spc="-135" dirty="0"/>
              <a:t>Program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36052" y="1446387"/>
            <a:ext cx="4136390" cy="509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AU" sz="3200" b="1" spc="135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lang="en-AU" sz="3200" b="1" spc="135" baseline="30000" dirty="0">
                <a:solidFill>
                  <a:srgbClr val="FFFFFF"/>
                </a:solidFill>
                <a:latin typeface="Arial Narrow"/>
                <a:cs typeface="Arial Narrow"/>
              </a:rPr>
              <a:t>st</a:t>
            </a:r>
            <a:r>
              <a:rPr lang="en-AU" sz="2100" b="1" spc="135" dirty="0">
                <a:solidFill>
                  <a:srgbClr val="FFFFFF"/>
                </a:solidFill>
                <a:latin typeface="Arial Narrow"/>
                <a:cs typeface="Arial Narrow"/>
              </a:rPr>
              <a:t>  </a:t>
            </a:r>
            <a:r>
              <a:rPr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– 5</a:t>
            </a:r>
            <a:r>
              <a:rPr lang="en-US" sz="3150" b="1" spc="54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 July </a:t>
            </a:r>
            <a:endParaRPr sz="2100" dirty="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5072" y="1913591"/>
            <a:ext cx="4868545" cy="5651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bookings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email:</a:t>
            </a:r>
            <a:r>
              <a:rPr sz="12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AU" sz="1200" b="1" u="sng" spc="-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Bradshaw</a:t>
            </a:r>
            <a:r>
              <a:rPr sz="1200" b="1" u="sng" spc="-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.oshc@ynt.org.au</a:t>
            </a:r>
            <a:endParaRPr sz="12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enrolments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visit: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oshc.nt.ymca.org.au/family-before-after-school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03162" y="3162299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29" y="378002"/>
                </a:lnTo>
                <a:lnTo>
                  <a:pt x="1698129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730564" y="3148577"/>
            <a:ext cx="12439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30480" indent="-15176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Thursday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July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723129" y="3109090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847454" y="3155527"/>
            <a:ext cx="145034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Wednesday</a:t>
            </a:r>
            <a:r>
              <a:rPr lang="en-US" sz="1200" b="1" spc="-45" dirty="0">
                <a:solidFill>
                  <a:srgbClr val="FFFFFF"/>
                </a:solidFill>
                <a:latin typeface="Verdana"/>
                <a:cs typeface="Verdana"/>
              </a:rPr>
              <a:t> 3</a:t>
            </a:r>
            <a:r>
              <a:rPr lang="en-US" sz="1200" b="1" spc="-45" baseline="30000" dirty="0">
                <a:solidFill>
                  <a:srgbClr val="FFFFFF"/>
                </a:solidFill>
                <a:latin typeface="Verdana"/>
                <a:cs typeface="Verdana"/>
              </a:rPr>
              <a:t>rd</a:t>
            </a:r>
            <a:r>
              <a:rPr lang="en-US" sz="1200" b="1" spc="-45" dirty="0">
                <a:solidFill>
                  <a:srgbClr val="FFFFFF"/>
                </a:solidFill>
                <a:latin typeface="Verdana"/>
                <a:cs typeface="Verdana"/>
              </a:rPr>
              <a:t>   July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931668" y="3160775"/>
            <a:ext cx="1698625" cy="433070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194010" y="3147505"/>
            <a:ext cx="11741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30480" indent="-116839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Tuesday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lang="en-US" sz="1200" b="1" spc="-40" baseline="30000" dirty="0">
                <a:solidFill>
                  <a:srgbClr val="FFFFFF"/>
                </a:solidFill>
                <a:latin typeface="Verdana"/>
                <a:cs typeface="Verdana"/>
              </a:rPr>
              <a:t>nd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July 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1824" y="3150107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16700" y="3136644"/>
            <a:ext cx="11283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30480" indent="-939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Monday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en-US" sz="1200" b="1" spc="-40" baseline="30000" dirty="0">
                <a:solidFill>
                  <a:srgbClr val="FFFFFF"/>
                </a:solidFill>
                <a:latin typeface="Verdana"/>
                <a:cs typeface="Verdana"/>
              </a:rPr>
              <a:t>st</a:t>
            </a:r>
            <a:r>
              <a:rPr lang="en-US"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July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7017189" y="1332429"/>
            <a:ext cx="2418715" cy="1052830"/>
            <a:chOff x="7037070" y="1402841"/>
            <a:chExt cx="2418715" cy="1052830"/>
          </a:xfrm>
        </p:grpSpPr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37070" y="1402841"/>
              <a:ext cx="2418587" cy="105232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88960" y="1501902"/>
              <a:ext cx="1437741" cy="79705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17842" y="2215781"/>
              <a:ext cx="424535" cy="8317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961390" y="836676"/>
                  </a:moveTo>
                  <a:lnTo>
                    <a:pt x="384556" y="836676"/>
                  </a:lnTo>
                  <a:lnTo>
                    <a:pt x="672985" y="941260"/>
                  </a:lnTo>
                  <a:lnTo>
                    <a:pt x="961390" y="836676"/>
                  </a:lnTo>
                  <a:close/>
                </a:path>
                <a:path w="2307590" h="941705">
                  <a:moveTo>
                    <a:pt x="2167890" y="0"/>
                  </a:moveTo>
                  <a:lnTo>
                    <a:pt x="139446" y="0"/>
                  </a:lnTo>
                  <a:lnTo>
                    <a:pt x="95370" y="7109"/>
                  </a:lnTo>
                  <a:lnTo>
                    <a:pt x="57091" y="26905"/>
                  </a:lnTo>
                  <a:lnTo>
                    <a:pt x="26905" y="57091"/>
                  </a:lnTo>
                  <a:lnTo>
                    <a:pt x="7109" y="95370"/>
                  </a:lnTo>
                  <a:lnTo>
                    <a:pt x="0" y="139446"/>
                  </a:lnTo>
                  <a:lnTo>
                    <a:pt x="2" y="697230"/>
                  </a:lnTo>
                  <a:lnTo>
                    <a:pt x="7109" y="741298"/>
                  </a:lnTo>
                  <a:lnTo>
                    <a:pt x="26905" y="779581"/>
                  </a:lnTo>
                  <a:lnTo>
                    <a:pt x="57091" y="809769"/>
                  </a:lnTo>
                  <a:lnTo>
                    <a:pt x="95370" y="829566"/>
                  </a:lnTo>
                  <a:lnTo>
                    <a:pt x="139446" y="836676"/>
                  </a:lnTo>
                  <a:lnTo>
                    <a:pt x="2167890" y="836676"/>
                  </a:lnTo>
                  <a:lnTo>
                    <a:pt x="2211965" y="829566"/>
                  </a:lnTo>
                  <a:lnTo>
                    <a:pt x="2250244" y="809769"/>
                  </a:lnTo>
                  <a:lnTo>
                    <a:pt x="2280430" y="779581"/>
                  </a:lnTo>
                  <a:lnTo>
                    <a:pt x="2300226" y="741298"/>
                  </a:lnTo>
                  <a:lnTo>
                    <a:pt x="2307333" y="697230"/>
                  </a:lnTo>
                  <a:lnTo>
                    <a:pt x="2307336" y="139446"/>
                  </a:lnTo>
                  <a:lnTo>
                    <a:pt x="2300226" y="95370"/>
                  </a:lnTo>
                  <a:lnTo>
                    <a:pt x="2280430" y="57091"/>
                  </a:lnTo>
                  <a:lnTo>
                    <a:pt x="2250244" y="26905"/>
                  </a:lnTo>
                  <a:lnTo>
                    <a:pt x="2211965" y="7109"/>
                  </a:lnTo>
                  <a:lnTo>
                    <a:pt x="2167890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0" y="139446"/>
                  </a:moveTo>
                  <a:lnTo>
                    <a:pt x="7109" y="95370"/>
                  </a:lnTo>
                  <a:lnTo>
                    <a:pt x="26905" y="57091"/>
                  </a:lnTo>
                  <a:lnTo>
                    <a:pt x="57091" y="26905"/>
                  </a:lnTo>
                  <a:lnTo>
                    <a:pt x="95370" y="7109"/>
                  </a:lnTo>
                  <a:lnTo>
                    <a:pt x="139446" y="0"/>
                  </a:lnTo>
                  <a:lnTo>
                    <a:pt x="384556" y="0"/>
                  </a:lnTo>
                  <a:lnTo>
                    <a:pt x="961390" y="0"/>
                  </a:lnTo>
                  <a:lnTo>
                    <a:pt x="2167890" y="0"/>
                  </a:lnTo>
                  <a:lnTo>
                    <a:pt x="2211965" y="7109"/>
                  </a:lnTo>
                  <a:lnTo>
                    <a:pt x="2250244" y="26905"/>
                  </a:lnTo>
                  <a:lnTo>
                    <a:pt x="2280430" y="57091"/>
                  </a:lnTo>
                  <a:lnTo>
                    <a:pt x="2300226" y="95370"/>
                  </a:lnTo>
                  <a:lnTo>
                    <a:pt x="2307336" y="139446"/>
                  </a:lnTo>
                  <a:lnTo>
                    <a:pt x="2307336" y="488061"/>
                  </a:lnTo>
                  <a:lnTo>
                    <a:pt x="2307336" y="697230"/>
                  </a:lnTo>
                  <a:lnTo>
                    <a:pt x="2300226" y="741298"/>
                  </a:lnTo>
                  <a:lnTo>
                    <a:pt x="2280430" y="779581"/>
                  </a:lnTo>
                  <a:lnTo>
                    <a:pt x="2250244" y="809769"/>
                  </a:lnTo>
                  <a:lnTo>
                    <a:pt x="2211965" y="829566"/>
                  </a:lnTo>
                  <a:lnTo>
                    <a:pt x="2167890" y="836676"/>
                  </a:lnTo>
                  <a:lnTo>
                    <a:pt x="961390" y="836676"/>
                  </a:lnTo>
                  <a:lnTo>
                    <a:pt x="672985" y="941260"/>
                  </a:lnTo>
                  <a:lnTo>
                    <a:pt x="384556" y="836676"/>
                  </a:lnTo>
                  <a:lnTo>
                    <a:pt x="139446" y="836676"/>
                  </a:lnTo>
                  <a:lnTo>
                    <a:pt x="95370" y="829566"/>
                  </a:lnTo>
                  <a:lnTo>
                    <a:pt x="57091" y="809769"/>
                  </a:lnTo>
                  <a:lnTo>
                    <a:pt x="26905" y="779581"/>
                  </a:lnTo>
                  <a:lnTo>
                    <a:pt x="7109" y="741298"/>
                  </a:lnTo>
                  <a:lnTo>
                    <a:pt x="0" y="697217"/>
                  </a:lnTo>
                  <a:lnTo>
                    <a:pt x="0" y="488061"/>
                  </a:lnTo>
                  <a:lnTo>
                    <a:pt x="0" y="139446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/>
          <p:nvPr/>
        </p:nvSpPr>
        <p:spPr>
          <a:xfrm>
            <a:off x="7285480" y="3153155"/>
            <a:ext cx="1698625" cy="433070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7623477" y="3139801"/>
            <a:ext cx="10223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30480" indent="-40640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FFFFFF"/>
                </a:solidFill>
                <a:latin typeface="Verdana"/>
                <a:cs typeface="Verdana"/>
              </a:rPr>
              <a:t>Friday 5</a:t>
            </a:r>
            <a:r>
              <a:rPr lang="en-US" sz="1200" b="1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dirty="0">
                <a:solidFill>
                  <a:srgbClr val="FFFFFF"/>
                </a:solidFill>
                <a:latin typeface="Verdana"/>
                <a:cs typeface="Verdana"/>
              </a:rPr>
              <a:t> July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501127" y="4932416"/>
            <a:ext cx="1698625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AU" sz="1100" b="1" i="0" u="none" strike="noStrike" baseline="0" dirty="0">
                <a:solidFill>
                  <a:srgbClr val="7030A0"/>
                </a:solidFill>
                <a:latin typeface="Amasis MT Pro Black" panose="02040A04050005020304" pitchFamily="18" charset="0"/>
              </a:rPr>
              <a:t>RECYCLE AND REUSE</a:t>
            </a:r>
          </a:p>
          <a:p>
            <a:endParaRPr lang="en-AU" sz="1100" b="1" i="0" u="none" strike="noStrike" baseline="0" dirty="0">
              <a:solidFill>
                <a:srgbClr val="7030A0"/>
              </a:solidFill>
              <a:latin typeface="Amasis MT Pro Black" panose="02040A04050005020304" pitchFamily="18" charset="0"/>
            </a:endParaRPr>
          </a:p>
          <a:p>
            <a:r>
              <a:rPr lang="en-US" sz="1000" b="1" i="0" u="none" strike="noStrike" baseline="0" dirty="0">
                <a:solidFill>
                  <a:srgbClr val="000000"/>
                </a:solidFill>
                <a:latin typeface="Amasis MT Pro" panose="02040504050005020304" pitchFamily="18" charset="0"/>
              </a:rPr>
              <a:t>Let’s make recycling fun by reusing old materials like fabric, boxes, containers and etc.to create something useful for play, something decorative for your room or as a gift for a friend, teacher or loved </a:t>
            </a:r>
            <a:endParaRPr sz="1000" b="1" dirty="0">
              <a:solidFill>
                <a:srgbClr val="7030A0"/>
              </a:solidFill>
              <a:latin typeface="Amasis MT Pro" panose="02040504050005020304" pitchFamily="18" charset="0"/>
              <a:cs typeface="Verdan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778904" y="6610917"/>
            <a:ext cx="89722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Verdana"/>
                <a:cs typeface="Verdana"/>
              </a:rPr>
              <a:t>$</a:t>
            </a:r>
            <a:r>
              <a:rPr lang="en-AU" sz="900" b="1" dirty="0">
                <a:latin typeface="Verdana"/>
                <a:cs typeface="Verdana"/>
              </a:rPr>
              <a:t>95</a:t>
            </a:r>
            <a:r>
              <a:rPr sz="900" b="1" spc="265" dirty="0">
                <a:latin typeface="Verdana"/>
                <a:cs typeface="Verdana"/>
              </a:rPr>
              <a:t> </a:t>
            </a:r>
            <a:r>
              <a:rPr lang="en-AU" sz="900" b="1" spc="-70" dirty="0">
                <a:solidFill>
                  <a:srgbClr val="00B050"/>
                </a:solidFill>
                <a:latin typeface="Verdana"/>
                <a:cs typeface="Verdana"/>
              </a:rPr>
              <a:t>GREEN</a:t>
            </a:r>
            <a:endParaRPr sz="900" dirty="0">
              <a:solidFill>
                <a:srgbClr val="00B050"/>
              </a:solidFill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285144" y="6685175"/>
            <a:ext cx="853784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Verdana"/>
                <a:cs typeface="Verdana"/>
              </a:rPr>
              <a:t>$</a:t>
            </a:r>
            <a:r>
              <a:rPr lang="en-AU" sz="900" b="1" dirty="0">
                <a:latin typeface="Verdana"/>
                <a:cs typeface="Verdana"/>
              </a:rPr>
              <a:t> 95</a:t>
            </a:r>
            <a:r>
              <a:rPr lang="en-US" sz="900" b="1" dirty="0">
                <a:latin typeface="Verdana"/>
                <a:cs typeface="Verdana"/>
              </a:rPr>
              <a:t> </a:t>
            </a:r>
            <a:r>
              <a:rPr lang="en-AU" sz="900" b="1" spc="-65" dirty="0">
                <a:solidFill>
                  <a:srgbClr val="FF0000"/>
                </a:solidFill>
                <a:latin typeface="Verdana"/>
                <a:cs typeface="Verdana"/>
              </a:rPr>
              <a:t>RED</a:t>
            </a:r>
            <a:endParaRPr sz="9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54189" y="6881404"/>
            <a:ext cx="4403090" cy="337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6C2A8D"/>
                </a:solidFill>
                <a:latin typeface="Verdana"/>
                <a:cs typeface="Verdana"/>
              </a:rPr>
              <a:t>Y</a:t>
            </a:r>
            <a:r>
              <a:rPr sz="1050" b="1" spc="-4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50" b="1" spc="-20" dirty="0">
                <a:solidFill>
                  <a:srgbClr val="6C2A8D"/>
                </a:solidFill>
                <a:latin typeface="Verdana"/>
                <a:cs typeface="Verdana"/>
              </a:rPr>
              <a:t>NT</a:t>
            </a:r>
            <a:r>
              <a:rPr sz="1050" b="1" spc="-5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lang="en-AU" sz="1050" b="1" spc="-50" dirty="0">
                <a:solidFill>
                  <a:srgbClr val="6C2A8D"/>
                </a:solidFill>
                <a:latin typeface="Verdana"/>
                <a:cs typeface="Verdana"/>
              </a:rPr>
              <a:t>Bradshaw</a:t>
            </a:r>
            <a:r>
              <a:rPr sz="1050" b="1" spc="-7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50" b="1" spc="-20" dirty="0">
                <a:solidFill>
                  <a:srgbClr val="6C2A8D"/>
                </a:solidFill>
                <a:latin typeface="Verdana"/>
                <a:cs typeface="Verdana"/>
              </a:rPr>
              <a:t>OSHC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AU" sz="900" b="1" i="1" spc="-90" dirty="0">
                <a:latin typeface="Verdana"/>
                <a:cs typeface="Calibri"/>
              </a:rPr>
              <a:t>Asma Dhuka </a:t>
            </a:r>
            <a:r>
              <a:rPr sz="900" i="1" dirty="0">
                <a:latin typeface="Calibri"/>
                <a:cs typeface="Calibri"/>
              </a:rPr>
              <a:t>OSHC</a:t>
            </a:r>
            <a:r>
              <a:rPr sz="900" i="1" spc="-25" dirty="0">
                <a:latin typeface="Calibri"/>
                <a:cs typeface="Calibri"/>
              </a:rPr>
              <a:t> </a:t>
            </a:r>
            <a:r>
              <a:rPr sz="900" i="1" spc="-20" dirty="0">
                <a:latin typeface="Calibri"/>
                <a:cs typeface="Calibri"/>
              </a:rPr>
              <a:t>Coordinator</a:t>
            </a:r>
            <a:r>
              <a:rPr sz="900" i="1" spc="120" dirty="0">
                <a:latin typeface="Calibri"/>
                <a:cs typeface="Calibri"/>
              </a:rPr>
              <a:t> </a:t>
            </a:r>
            <a:r>
              <a:rPr sz="900" b="1" spc="-40" dirty="0">
                <a:latin typeface="Verdana"/>
                <a:cs typeface="Verdana"/>
              </a:rPr>
              <a:t>e:</a:t>
            </a:r>
            <a:r>
              <a:rPr sz="900" b="1" spc="-185" dirty="0">
                <a:latin typeface="Verdana"/>
                <a:cs typeface="Verdana"/>
              </a:rPr>
              <a:t> </a:t>
            </a:r>
            <a:r>
              <a:rPr lang="en-AU" sz="900" b="1" u="sng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 Bradshaw.</a:t>
            </a:r>
            <a:r>
              <a:rPr sz="900" b="1" u="sng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oshc@ynt.org.au</a:t>
            </a:r>
            <a:endParaRPr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94" name="object 75">
            <a:extLst>
              <a:ext uri="{FF2B5EF4-FFF2-40B4-BE49-F238E27FC236}">
                <a16:creationId xmlns:a16="http://schemas.microsoft.com/office/drawing/2014/main" id="{B6A14FE5-8917-8FD7-AE68-6F85F5216BDE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59728" y="2014714"/>
            <a:ext cx="2232806" cy="2249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5" name="object 76">
            <a:extLst>
              <a:ext uri="{FF2B5EF4-FFF2-40B4-BE49-F238E27FC236}">
                <a16:creationId xmlns:a16="http://schemas.microsoft.com/office/drawing/2014/main" id="{2C7B40C9-3458-829A-E3AC-3DFD1024EDF2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514781" y="2618231"/>
            <a:ext cx="1054591" cy="1143468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6306305" y="1908047"/>
            <a:ext cx="3597275" cy="1132840"/>
            <a:chOff x="6306305" y="1908047"/>
            <a:chExt cx="3597275" cy="1132840"/>
          </a:xfrm>
        </p:grpSpPr>
        <p:sp>
          <p:nvSpPr>
            <p:cNvPr id="25" name="object 25"/>
            <p:cNvSpPr/>
            <p:nvPr/>
          </p:nvSpPr>
          <p:spPr>
            <a:xfrm>
              <a:off x="6332221" y="1908047"/>
              <a:ext cx="816610" cy="695960"/>
            </a:xfrm>
            <a:custGeom>
              <a:avLst/>
              <a:gdLst/>
              <a:ahLst/>
              <a:cxnLst/>
              <a:rect l="l" t="t" r="r" b="b"/>
              <a:pathLst>
                <a:path w="816609" h="695960">
                  <a:moveTo>
                    <a:pt x="377647" y="0"/>
                  </a:moveTo>
                  <a:lnTo>
                    <a:pt x="310362" y="3302"/>
                  </a:lnTo>
                  <a:lnTo>
                    <a:pt x="245757" y="15227"/>
                  </a:lnTo>
                  <a:lnTo>
                    <a:pt x="174155" y="42659"/>
                  </a:lnTo>
                  <a:lnTo>
                    <a:pt x="119316" y="80238"/>
                  </a:lnTo>
                  <a:lnTo>
                    <a:pt x="76923" y="127457"/>
                  </a:lnTo>
                  <a:lnTo>
                    <a:pt x="45313" y="182435"/>
                  </a:lnTo>
                  <a:lnTo>
                    <a:pt x="22974" y="243370"/>
                  </a:lnTo>
                  <a:lnTo>
                    <a:pt x="7873" y="308749"/>
                  </a:lnTo>
                  <a:lnTo>
                    <a:pt x="0" y="374764"/>
                  </a:lnTo>
                  <a:lnTo>
                    <a:pt x="1142" y="406501"/>
                  </a:lnTo>
                  <a:lnTo>
                    <a:pt x="13830" y="467817"/>
                  </a:lnTo>
                  <a:lnTo>
                    <a:pt x="39090" y="525081"/>
                  </a:lnTo>
                  <a:lnTo>
                    <a:pt x="75145" y="576618"/>
                  </a:lnTo>
                  <a:lnTo>
                    <a:pt x="120459" y="620674"/>
                  </a:lnTo>
                  <a:lnTo>
                    <a:pt x="173520" y="655967"/>
                  </a:lnTo>
                  <a:lnTo>
                    <a:pt x="232676" y="680593"/>
                  </a:lnTo>
                  <a:lnTo>
                    <a:pt x="296532" y="693166"/>
                  </a:lnTo>
                  <a:lnTo>
                    <a:pt x="360768" y="695706"/>
                  </a:lnTo>
                  <a:lnTo>
                    <a:pt x="393509" y="695325"/>
                  </a:lnTo>
                  <a:lnTo>
                    <a:pt x="459143" y="690499"/>
                  </a:lnTo>
                  <a:lnTo>
                    <a:pt x="523760" y="679831"/>
                  </a:lnTo>
                  <a:lnTo>
                    <a:pt x="585698" y="662317"/>
                  </a:lnTo>
                  <a:lnTo>
                    <a:pt x="643458" y="637057"/>
                  </a:lnTo>
                  <a:lnTo>
                    <a:pt x="699058" y="600367"/>
                  </a:lnTo>
                  <a:lnTo>
                    <a:pt x="746023" y="552754"/>
                  </a:lnTo>
                  <a:lnTo>
                    <a:pt x="782459" y="492836"/>
                  </a:lnTo>
                  <a:lnTo>
                    <a:pt x="805560" y="428345"/>
                  </a:lnTo>
                  <a:lnTo>
                    <a:pt x="815975" y="361696"/>
                  </a:lnTo>
                  <a:lnTo>
                    <a:pt x="816355" y="328434"/>
                  </a:lnTo>
                  <a:lnTo>
                    <a:pt x="813561" y="295414"/>
                  </a:lnTo>
                  <a:lnTo>
                    <a:pt x="798448" y="231686"/>
                  </a:lnTo>
                  <a:lnTo>
                    <a:pt x="770788" y="172529"/>
                  </a:lnTo>
                  <a:lnTo>
                    <a:pt x="730669" y="120357"/>
                  </a:lnTo>
                  <a:lnTo>
                    <a:pt x="688657" y="84416"/>
                  </a:lnTo>
                  <a:lnTo>
                    <a:pt x="638505" y="55854"/>
                  </a:lnTo>
                  <a:lnTo>
                    <a:pt x="577964" y="33388"/>
                  </a:lnTo>
                  <a:lnTo>
                    <a:pt x="513092" y="15989"/>
                  </a:lnTo>
                  <a:lnTo>
                    <a:pt x="445808" y="4572"/>
                  </a:lnTo>
                  <a:lnTo>
                    <a:pt x="377647" y="0"/>
                  </a:lnTo>
                  <a:close/>
                </a:path>
              </a:pathLst>
            </a:custGeom>
            <a:solidFill>
              <a:srgbClr val="00C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06299" y="2324099"/>
              <a:ext cx="299720" cy="530225"/>
            </a:xfrm>
            <a:custGeom>
              <a:avLst/>
              <a:gdLst/>
              <a:ahLst/>
              <a:cxnLst/>
              <a:rect l="l" t="t" r="r" b="b"/>
              <a:pathLst>
                <a:path w="299720" h="530225">
                  <a:moveTo>
                    <a:pt x="154635" y="240982"/>
                  </a:moveTo>
                  <a:lnTo>
                    <a:pt x="149936" y="237299"/>
                  </a:lnTo>
                  <a:lnTo>
                    <a:pt x="147256" y="239839"/>
                  </a:lnTo>
                  <a:lnTo>
                    <a:pt x="139369" y="244157"/>
                  </a:lnTo>
                  <a:lnTo>
                    <a:pt x="130733" y="244538"/>
                  </a:lnTo>
                  <a:lnTo>
                    <a:pt x="122212" y="241871"/>
                  </a:lnTo>
                  <a:lnTo>
                    <a:pt x="114579" y="236791"/>
                  </a:lnTo>
                  <a:lnTo>
                    <a:pt x="119532" y="236664"/>
                  </a:lnTo>
                  <a:lnTo>
                    <a:pt x="124371" y="235775"/>
                  </a:lnTo>
                  <a:lnTo>
                    <a:pt x="141414" y="213156"/>
                  </a:lnTo>
                  <a:lnTo>
                    <a:pt x="141287" y="202742"/>
                  </a:lnTo>
                  <a:lnTo>
                    <a:pt x="135305" y="203377"/>
                  </a:lnTo>
                  <a:lnTo>
                    <a:pt x="135559" y="207187"/>
                  </a:lnTo>
                  <a:lnTo>
                    <a:pt x="135432" y="212648"/>
                  </a:lnTo>
                  <a:lnTo>
                    <a:pt x="115595" y="231076"/>
                  </a:lnTo>
                  <a:lnTo>
                    <a:pt x="110896" y="230695"/>
                  </a:lnTo>
                  <a:lnTo>
                    <a:pt x="109867" y="229679"/>
                  </a:lnTo>
                  <a:lnTo>
                    <a:pt x="49466" y="207949"/>
                  </a:lnTo>
                  <a:lnTo>
                    <a:pt x="18948" y="157772"/>
                  </a:lnTo>
                  <a:lnTo>
                    <a:pt x="8521" y="118783"/>
                  </a:lnTo>
                  <a:lnTo>
                    <a:pt x="6108" y="98831"/>
                  </a:lnTo>
                  <a:lnTo>
                    <a:pt x="6489" y="78638"/>
                  </a:lnTo>
                  <a:lnTo>
                    <a:pt x="10299" y="59334"/>
                  </a:lnTo>
                  <a:lnTo>
                    <a:pt x="16662" y="40398"/>
                  </a:lnTo>
                  <a:lnTo>
                    <a:pt x="33197" y="0"/>
                  </a:lnTo>
                  <a:lnTo>
                    <a:pt x="10566" y="40652"/>
                  </a:lnTo>
                  <a:lnTo>
                    <a:pt x="127" y="81813"/>
                  </a:lnTo>
                  <a:lnTo>
                    <a:pt x="0" y="102514"/>
                  </a:lnTo>
                  <a:lnTo>
                    <a:pt x="3060" y="123101"/>
                  </a:lnTo>
                  <a:lnTo>
                    <a:pt x="14503" y="163245"/>
                  </a:lnTo>
                  <a:lnTo>
                    <a:pt x="45656" y="212394"/>
                  </a:lnTo>
                  <a:lnTo>
                    <a:pt x="102755" y="234505"/>
                  </a:lnTo>
                  <a:lnTo>
                    <a:pt x="103644" y="248221"/>
                  </a:lnTo>
                  <a:lnTo>
                    <a:pt x="107200" y="261175"/>
                  </a:lnTo>
                  <a:lnTo>
                    <a:pt x="114452" y="272110"/>
                  </a:lnTo>
                  <a:lnTo>
                    <a:pt x="126276" y="279857"/>
                  </a:lnTo>
                  <a:lnTo>
                    <a:pt x="129844" y="281381"/>
                  </a:lnTo>
                  <a:lnTo>
                    <a:pt x="132257" y="276047"/>
                  </a:lnTo>
                  <a:lnTo>
                    <a:pt x="128689" y="274650"/>
                  </a:lnTo>
                  <a:lnTo>
                    <a:pt x="119278" y="268554"/>
                  </a:lnTo>
                  <a:lnTo>
                    <a:pt x="113309" y="260159"/>
                  </a:lnTo>
                  <a:lnTo>
                    <a:pt x="109867" y="250253"/>
                  </a:lnTo>
                  <a:lnTo>
                    <a:pt x="108724" y="239458"/>
                  </a:lnTo>
                  <a:lnTo>
                    <a:pt x="118516" y="246570"/>
                  </a:lnTo>
                  <a:lnTo>
                    <a:pt x="129844" y="250126"/>
                  </a:lnTo>
                  <a:lnTo>
                    <a:pt x="141287" y="249491"/>
                  </a:lnTo>
                  <a:lnTo>
                    <a:pt x="151841" y="243522"/>
                  </a:lnTo>
                  <a:lnTo>
                    <a:pt x="154635" y="240982"/>
                  </a:lnTo>
                  <a:close/>
                </a:path>
                <a:path w="299720" h="530225">
                  <a:moveTo>
                    <a:pt x="299097" y="258254"/>
                  </a:moveTo>
                  <a:lnTo>
                    <a:pt x="289166" y="297002"/>
                  </a:lnTo>
                  <a:lnTo>
                    <a:pt x="284327" y="365848"/>
                  </a:lnTo>
                  <a:lnTo>
                    <a:pt x="277482" y="499110"/>
                  </a:lnTo>
                  <a:lnTo>
                    <a:pt x="239585" y="503174"/>
                  </a:lnTo>
                  <a:lnTo>
                    <a:pt x="200152" y="520065"/>
                  </a:lnTo>
                  <a:lnTo>
                    <a:pt x="196735" y="522732"/>
                  </a:lnTo>
                  <a:lnTo>
                    <a:pt x="198374" y="530225"/>
                  </a:lnTo>
                  <a:lnTo>
                    <a:pt x="202069" y="527558"/>
                  </a:lnTo>
                  <a:lnTo>
                    <a:pt x="221018" y="516890"/>
                  </a:lnTo>
                  <a:lnTo>
                    <a:pt x="240728" y="511175"/>
                  </a:lnTo>
                  <a:lnTo>
                    <a:pt x="260553" y="508508"/>
                  </a:lnTo>
                  <a:lnTo>
                    <a:pt x="282308" y="506984"/>
                  </a:lnTo>
                  <a:lnTo>
                    <a:pt x="283197" y="504444"/>
                  </a:lnTo>
                  <a:lnTo>
                    <a:pt x="285242" y="468236"/>
                  </a:lnTo>
                  <a:lnTo>
                    <a:pt x="288544" y="400024"/>
                  </a:lnTo>
                  <a:lnTo>
                    <a:pt x="292608" y="331419"/>
                  </a:lnTo>
                  <a:lnTo>
                    <a:pt x="295160" y="297637"/>
                  </a:lnTo>
                  <a:lnTo>
                    <a:pt x="299097" y="258254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97052" y="2578607"/>
              <a:ext cx="68567" cy="21183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04307" y="2366771"/>
              <a:ext cx="127635" cy="259079"/>
            </a:xfrm>
            <a:custGeom>
              <a:avLst/>
              <a:gdLst/>
              <a:ahLst/>
              <a:cxnLst/>
              <a:rect l="l" t="t" r="r" b="b"/>
              <a:pathLst>
                <a:path w="127634" h="259080">
                  <a:moveTo>
                    <a:pt x="113195" y="0"/>
                  </a:moveTo>
                  <a:lnTo>
                    <a:pt x="112814" y="3682"/>
                  </a:lnTo>
                  <a:lnTo>
                    <a:pt x="112687" y="16383"/>
                  </a:lnTo>
                  <a:lnTo>
                    <a:pt x="114465" y="28956"/>
                  </a:lnTo>
                  <a:lnTo>
                    <a:pt x="116992" y="41402"/>
                  </a:lnTo>
                  <a:lnTo>
                    <a:pt x="119151" y="53975"/>
                  </a:lnTo>
                  <a:lnTo>
                    <a:pt x="120535" y="72390"/>
                  </a:lnTo>
                  <a:lnTo>
                    <a:pt x="120408" y="90551"/>
                  </a:lnTo>
                  <a:lnTo>
                    <a:pt x="119024" y="108712"/>
                  </a:lnTo>
                  <a:lnTo>
                    <a:pt x="110032" y="154178"/>
                  </a:lnTo>
                  <a:lnTo>
                    <a:pt x="98247" y="178562"/>
                  </a:lnTo>
                  <a:lnTo>
                    <a:pt x="80403" y="198501"/>
                  </a:lnTo>
                  <a:lnTo>
                    <a:pt x="55702" y="212471"/>
                  </a:lnTo>
                  <a:lnTo>
                    <a:pt x="55079" y="211963"/>
                  </a:lnTo>
                  <a:lnTo>
                    <a:pt x="54063" y="211709"/>
                  </a:lnTo>
                  <a:lnTo>
                    <a:pt x="26962" y="192278"/>
                  </a:lnTo>
                  <a:lnTo>
                    <a:pt x="24307" y="177927"/>
                  </a:lnTo>
                  <a:lnTo>
                    <a:pt x="18351" y="178562"/>
                  </a:lnTo>
                  <a:lnTo>
                    <a:pt x="33680" y="210565"/>
                  </a:lnTo>
                  <a:lnTo>
                    <a:pt x="43421" y="216154"/>
                  </a:lnTo>
                  <a:lnTo>
                    <a:pt x="34061" y="218313"/>
                  </a:lnTo>
                  <a:lnTo>
                    <a:pt x="24561" y="219075"/>
                  </a:lnTo>
                  <a:lnTo>
                    <a:pt x="14808" y="218694"/>
                  </a:lnTo>
                  <a:lnTo>
                    <a:pt x="4800" y="217551"/>
                  </a:lnTo>
                  <a:lnTo>
                    <a:pt x="1003" y="216915"/>
                  </a:lnTo>
                  <a:lnTo>
                    <a:pt x="0" y="222631"/>
                  </a:lnTo>
                  <a:lnTo>
                    <a:pt x="15697" y="224536"/>
                  </a:lnTo>
                  <a:lnTo>
                    <a:pt x="27216" y="224790"/>
                  </a:lnTo>
                  <a:lnTo>
                    <a:pt x="38481" y="223393"/>
                  </a:lnTo>
                  <a:lnTo>
                    <a:pt x="49631" y="220218"/>
                  </a:lnTo>
                  <a:lnTo>
                    <a:pt x="46977" y="228854"/>
                  </a:lnTo>
                  <a:lnTo>
                    <a:pt x="44056" y="237363"/>
                  </a:lnTo>
                  <a:lnTo>
                    <a:pt x="39878" y="245110"/>
                  </a:lnTo>
                  <a:lnTo>
                    <a:pt x="33045" y="251714"/>
                  </a:lnTo>
                  <a:lnTo>
                    <a:pt x="29883" y="253872"/>
                  </a:lnTo>
                  <a:lnTo>
                    <a:pt x="33426" y="258572"/>
                  </a:lnTo>
                  <a:lnTo>
                    <a:pt x="36588" y="256413"/>
                  </a:lnTo>
                  <a:lnTo>
                    <a:pt x="44691" y="248539"/>
                  </a:lnTo>
                  <a:lnTo>
                    <a:pt x="49504" y="239395"/>
                  </a:lnTo>
                  <a:lnTo>
                    <a:pt x="56464" y="218440"/>
                  </a:lnTo>
                  <a:lnTo>
                    <a:pt x="79133" y="207010"/>
                  </a:lnTo>
                  <a:lnTo>
                    <a:pt x="109524" y="170815"/>
                  </a:lnTo>
                  <a:lnTo>
                    <a:pt x="122313" y="131191"/>
                  </a:lnTo>
                  <a:lnTo>
                    <a:pt x="126492" y="97536"/>
                  </a:lnTo>
                  <a:lnTo>
                    <a:pt x="127254" y="80645"/>
                  </a:lnTo>
                  <a:lnTo>
                    <a:pt x="125603" y="61594"/>
                  </a:lnTo>
                  <a:lnTo>
                    <a:pt x="122059" y="42545"/>
                  </a:lnTo>
                  <a:lnTo>
                    <a:pt x="119024" y="23495"/>
                  </a:lnTo>
                  <a:lnTo>
                    <a:pt x="118770" y="4572"/>
                  </a:lnTo>
                  <a:lnTo>
                    <a:pt x="119151" y="889"/>
                  </a:lnTo>
                  <a:lnTo>
                    <a:pt x="113195" y="0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30340" y="2045220"/>
              <a:ext cx="403860" cy="51435"/>
            </a:xfrm>
            <a:custGeom>
              <a:avLst/>
              <a:gdLst/>
              <a:ahLst/>
              <a:cxnLst/>
              <a:rect l="l" t="t" r="r" b="b"/>
              <a:pathLst>
                <a:path w="403859" h="51435">
                  <a:moveTo>
                    <a:pt x="40386" y="21678"/>
                  </a:moveTo>
                  <a:lnTo>
                    <a:pt x="21209" y="0"/>
                  </a:lnTo>
                  <a:lnTo>
                    <a:pt x="16002" y="1003"/>
                  </a:lnTo>
                  <a:lnTo>
                    <a:pt x="8255" y="5041"/>
                  </a:lnTo>
                  <a:lnTo>
                    <a:pt x="3683" y="11214"/>
                  </a:lnTo>
                  <a:lnTo>
                    <a:pt x="2654" y="13614"/>
                  </a:lnTo>
                  <a:lnTo>
                    <a:pt x="1778" y="14998"/>
                  </a:lnTo>
                  <a:lnTo>
                    <a:pt x="1130" y="16510"/>
                  </a:lnTo>
                  <a:lnTo>
                    <a:pt x="762" y="18021"/>
                  </a:lnTo>
                  <a:lnTo>
                    <a:pt x="0" y="23190"/>
                  </a:lnTo>
                  <a:lnTo>
                    <a:pt x="635" y="28359"/>
                  </a:lnTo>
                  <a:lnTo>
                    <a:pt x="2413" y="33147"/>
                  </a:lnTo>
                  <a:lnTo>
                    <a:pt x="5334" y="37312"/>
                  </a:lnTo>
                  <a:lnTo>
                    <a:pt x="9131" y="41338"/>
                  </a:lnTo>
                  <a:lnTo>
                    <a:pt x="14605" y="43865"/>
                  </a:lnTo>
                  <a:lnTo>
                    <a:pt x="20180" y="43738"/>
                  </a:lnTo>
                  <a:lnTo>
                    <a:pt x="28181" y="41846"/>
                  </a:lnTo>
                  <a:lnTo>
                    <a:pt x="34798" y="37058"/>
                  </a:lnTo>
                  <a:lnTo>
                    <a:pt x="39116" y="29997"/>
                  </a:lnTo>
                  <a:lnTo>
                    <a:pt x="40386" y="21678"/>
                  </a:lnTo>
                  <a:close/>
                </a:path>
                <a:path w="403859" h="51435">
                  <a:moveTo>
                    <a:pt x="403606" y="32258"/>
                  </a:moveTo>
                  <a:lnTo>
                    <a:pt x="389382" y="8432"/>
                  </a:lnTo>
                  <a:lnTo>
                    <a:pt x="384937" y="7556"/>
                  </a:lnTo>
                  <a:lnTo>
                    <a:pt x="376682" y="8559"/>
                  </a:lnTo>
                  <a:lnTo>
                    <a:pt x="372999" y="10198"/>
                  </a:lnTo>
                  <a:lnTo>
                    <a:pt x="369189" y="13855"/>
                  </a:lnTo>
                  <a:lnTo>
                    <a:pt x="367157" y="16751"/>
                  </a:lnTo>
                  <a:lnTo>
                    <a:pt x="364109" y="20027"/>
                  </a:lnTo>
                  <a:lnTo>
                    <a:pt x="362331" y="24193"/>
                  </a:lnTo>
                  <a:lnTo>
                    <a:pt x="361823" y="32766"/>
                  </a:lnTo>
                  <a:lnTo>
                    <a:pt x="363093" y="36537"/>
                  </a:lnTo>
                  <a:lnTo>
                    <a:pt x="385064" y="51041"/>
                  </a:lnTo>
                  <a:lnTo>
                    <a:pt x="393446" y="48641"/>
                  </a:lnTo>
                  <a:lnTo>
                    <a:pt x="398272" y="45364"/>
                  </a:lnTo>
                  <a:lnTo>
                    <a:pt x="401066" y="40322"/>
                  </a:lnTo>
                  <a:lnTo>
                    <a:pt x="403606" y="32258"/>
                  </a:lnTo>
                  <a:close/>
                </a:path>
              </a:pathLst>
            </a:custGeom>
            <a:solidFill>
              <a:srgbClr val="1F1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52614" y="2139694"/>
              <a:ext cx="464820" cy="318135"/>
            </a:xfrm>
            <a:custGeom>
              <a:avLst/>
              <a:gdLst/>
              <a:ahLst/>
              <a:cxnLst/>
              <a:rect l="l" t="t" r="r" b="b"/>
              <a:pathLst>
                <a:path w="464820" h="318135">
                  <a:moveTo>
                    <a:pt x="148589" y="126"/>
                  </a:moveTo>
                  <a:lnTo>
                    <a:pt x="116712" y="0"/>
                  </a:lnTo>
                  <a:lnTo>
                    <a:pt x="57911" y="16243"/>
                  </a:lnTo>
                  <a:lnTo>
                    <a:pt x="15239" y="58623"/>
                  </a:lnTo>
                  <a:lnTo>
                    <a:pt x="0" y="118529"/>
                  </a:lnTo>
                  <a:lnTo>
                    <a:pt x="2539" y="149745"/>
                  </a:lnTo>
                  <a:lnTo>
                    <a:pt x="24129" y="209638"/>
                  </a:lnTo>
                  <a:lnTo>
                    <a:pt x="62102" y="260781"/>
                  </a:lnTo>
                  <a:lnTo>
                    <a:pt x="115188" y="298716"/>
                  </a:lnTo>
                  <a:lnTo>
                    <a:pt x="179577" y="316864"/>
                  </a:lnTo>
                  <a:lnTo>
                    <a:pt x="212851" y="318134"/>
                  </a:lnTo>
                  <a:lnTo>
                    <a:pt x="246506" y="315086"/>
                  </a:lnTo>
                  <a:lnTo>
                    <a:pt x="312673" y="298208"/>
                  </a:lnTo>
                  <a:lnTo>
                    <a:pt x="373125" y="270675"/>
                  </a:lnTo>
                  <a:lnTo>
                    <a:pt x="424179" y="231089"/>
                  </a:lnTo>
                  <a:lnTo>
                    <a:pt x="457199" y="174993"/>
                  </a:lnTo>
                  <a:lnTo>
                    <a:pt x="464565" y="107099"/>
                  </a:lnTo>
                  <a:lnTo>
                    <a:pt x="457707" y="74612"/>
                  </a:lnTo>
                  <a:lnTo>
                    <a:pt x="416813" y="23228"/>
                  </a:lnTo>
                  <a:lnTo>
                    <a:pt x="351154" y="9512"/>
                  </a:lnTo>
                  <a:lnTo>
                    <a:pt x="289686" y="14465"/>
                  </a:lnTo>
                  <a:lnTo>
                    <a:pt x="269112" y="15481"/>
                  </a:lnTo>
                  <a:lnTo>
                    <a:pt x="247649" y="15354"/>
                  </a:lnTo>
                  <a:lnTo>
                    <a:pt x="226694" y="13576"/>
                  </a:lnTo>
                  <a:lnTo>
                    <a:pt x="205866" y="10274"/>
                  </a:lnTo>
                  <a:lnTo>
                    <a:pt x="183260" y="4952"/>
                  </a:lnTo>
                  <a:lnTo>
                    <a:pt x="180339" y="4825"/>
                  </a:lnTo>
                  <a:lnTo>
                    <a:pt x="148589" y="12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89776" y="2226563"/>
              <a:ext cx="318135" cy="231140"/>
            </a:xfrm>
            <a:custGeom>
              <a:avLst/>
              <a:gdLst/>
              <a:ahLst/>
              <a:cxnLst/>
              <a:rect l="l" t="t" r="r" b="b"/>
              <a:pathLst>
                <a:path w="318134" h="231139">
                  <a:moveTo>
                    <a:pt x="94157" y="0"/>
                  </a:moveTo>
                  <a:lnTo>
                    <a:pt x="57480" y="1397"/>
                  </a:lnTo>
                  <a:lnTo>
                    <a:pt x="27660" y="15481"/>
                  </a:lnTo>
                  <a:lnTo>
                    <a:pt x="6222" y="39979"/>
                  </a:lnTo>
                  <a:lnTo>
                    <a:pt x="0" y="75907"/>
                  </a:lnTo>
                  <a:lnTo>
                    <a:pt x="2158" y="94691"/>
                  </a:lnTo>
                  <a:lnTo>
                    <a:pt x="6349" y="112077"/>
                  </a:lnTo>
                  <a:lnTo>
                    <a:pt x="12687" y="130225"/>
                  </a:lnTo>
                  <a:lnTo>
                    <a:pt x="19926" y="148005"/>
                  </a:lnTo>
                  <a:lnTo>
                    <a:pt x="26517" y="165900"/>
                  </a:lnTo>
                  <a:lnTo>
                    <a:pt x="31089" y="184429"/>
                  </a:lnTo>
                  <a:lnTo>
                    <a:pt x="31978" y="196240"/>
                  </a:lnTo>
                  <a:lnTo>
                    <a:pt x="31089" y="207149"/>
                  </a:lnTo>
                  <a:lnTo>
                    <a:pt x="28422" y="217436"/>
                  </a:lnTo>
                  <a:lnTo>
                    <a:pt x="24104" y="227203"/>
                  </a:lnTo>
                  <a:lnTo>
                    <a:pt x="55333" y="231140"/>
                  </a:lnTo>
                  <a:lnTo>
                    <a:pt x="118783" y="227203"/>
                  </a:lnTo>
                  <a:lnTo>
                    <a:pt x="180962" y="210578"/>
                  </a:lnTo>
                  <a:lnTo>
                    <a:pt x="240347" y="183921"/>
                  </a:lnTo>
                  <a:lnTo>
                    <a:pt x="292379" y="144195"/>
                  </a:lnTo>
                  <a:lnTo>
                    <a:pt x="318134" y="107124"/>
                  </a:lnTo>
                  <a:lnTo>
                    <a:pt x="300875" y="117030"/>
                  </a:lnTo>
                  <a:lnTo>
                    <a:pt x="281711" y="118808"/>
                  </a:lnTo>
                  <a:lnTo>
                    <a:pt x="242760" y="108394"/>
                  </a:lnTo>
                  <a:lnTo>
                    <a:pt x="208749" y="87579"/>
                  </a:lnTo>
                  <a:lnTo>
                    <a:pt x="180454" y="59651"/>
                  </a:lnTo>
                  <a:lnTo>
                    <a:pt x="155193" y="34264"/>
                  </a:lnTo>
                  <a:lnTo>
                    <a:pt x="126517" y="12687"/>
                  </a:lnTo>
                  <a:lnTo>
                    <a:pt x="94157" y="0"/>
                  </a:lnTo>
                  <a:close/>
                </a:path>
              </a:pathLst>
            </a:custGeom>
            <a:solidFill>
              <a:srgbClr val="EF5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12052" y="2139696"/>
              <a:ext cx="172211" cy="609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26936" y="2148839"/>
              <a:ext cx="155447" cy="685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04432" y="2346959"/>
              <a:ext cx="240779" cy="1036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87896" y="2356103"/>
              <a:ext cx="51815" cy="6856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592563" y="2412491"/>
              <a:ext cx="903605" cy="429895"/>
            </a:xfrm>
            <a:custGeom>
              <a:avLst/>
              <a:gdLst/>
              <a:ahLst/>
              <a:cxnLst/>
              <a:rect l="l" t="t" r="r" b="b"/>
              <a:pathLst>
                <a:path w="903604" h="429894">
                  <a:moveTo>
                    <a:pt x="606767" y="0"/>
                  </a:moveTo>
                  <a:lnTo>
                    <a:pt x="539953" y="254"/>
                  </a:lnTo>
                  <a:lnTo>
                    <a:pt x="472897" y="1778"/>
                  </a:lnTo>
                  <a:lnTo>
                    <a:pt x="405828" y="4699"/>
                  </a:lnTo>
                  <a:lnTo>
                    <a:pt x="339267" y="9398"/>
                  </a:lnTo>
                  <a:lnTo>
                    <a:pt x="273596" y="16129"/>
                  </a:lnTo>
                  <a:lnTo>
                    <a:pt x="209080" y="25514"/>
                  </a:lnTo>
                  <a:lnTo>
                    <a:pt x="146329" y="41897"/>
                  </a:lnTo>
                  <a:lnTo>
                    <a:pt x="89039" y="67284"/>
                  </a:lnTo>
                  <a:lnTo>
                    <a:pt x="42303" y="103098"/>
                  </a:lnTo>
                  <a:lnTo>
                    <a:pt x="10922" y="150964"/>
                  </a:lnTo>
                  <a:lnTo>
                    <a:pt x="0" y="212153"/>
                  </a:lnTo>
                  <a:lnTo>
                    <a:pt x="2921" y="245414"/>
                  </a:lnTo>
                  <a:lnTo>
                    <a:pt x="20459" y="301790"/>
                  </a:lnTo>
                  <a:lnTo>
                    <a:pt x="51574" y="345592"/>
                  </a:lnTo>
                  <a:lnTo>
                    <a:pt x="93484" y="378472"/>
                  </a:lnTo>
                  <a:lnTo>
                    <a:pt x="143662" y="401840"/>
                  </a:lnTo>
                  <a:lnTo>
                    <a:pt x="199415" y="417195"/>
                  </a:lnTo>
                  <a:lnTo>
                    <a:pt x="257975" y="425831"/>
                  </a:lnTo>
                  <a:lnTo>
                    <a:pt x="316915" y="429387"/>
                  </a:lnTo>
                  <a:lnTo>
                    <a:pt x="345490" y="429641"/>
                  </a:lnTo>
                  <a:lnTo>
                    <a:pt x="404304" y="428498"/>
                  </a:lnTo>
                  <a:lnTo>
                    <a:pt x="469582" y="424942"/>
                  </a:lnTo>
                  <a:lnTo>
                    <a:pt x="537794" y="417576"/>
                  </a:lnTo>
                  <a:lnTo>
                    <a:pt x="606640" y="405904"/>
                  </a:lnTo>
                  <a:lnTo>
                    <a:pt x="674090" y="389013"/>
                  </a:lnTo>
                  <a:lnTo>
                    <a:pt x="737984" y="366039"/>
                  </a:lnTo>
                  <a:lnTo>
                    <a:pt x="785355" y="342671"/>
                  </a:lnTo>
                  <a:lnTo>
                    <a:pt x="828027" y="314490"/>
                  </a:lnTo>
                  <a:lnTo>
                    <a:pt x="873633" y="268147"/>
                  </a:lnTo>
                  <a:lnTo>
                    <a:pt x="898017" y="218122"/>
                  </a:lnTo>
                  <a:lnTo>
                    <a:pt x="903478" y="167335"/>
                  </a:lnTo>
                  <a:lnTo>
                    <a:pt x="899668" y="142582"/>
                  </a:lnTo>
                  <a:lnTo>
                    <a:pt x="880364" y="95986"/>
                  </a:lnTo>
                  <a:lnTo>
                    <a:pt x="847217" y="55740"/>
                  </a:lnTo>
                  <a:lnTo>
                    <a:pt x="802119" y="24752"/>
                  </a:lnTo>
                  <a:lnTo>
                    <a:pt x="747128" y="5842"/>
                  </a:lnTo>
                  <a:lnTo>
                    <a:pt x="639914" y="254"/>
                  </a:lnTo>
                  <a:lnTo>
                    <a:pt x="606767" y="0"/>
                  </a:lnTo>
                  <a:close/>
                </a:path>
              </a:pathLst>
            </a:custGeom>
            <a:solidFill>
              <a:srgbClr val="946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44612" y="2842259"/>
              <a:ext cx="68567" cy="1981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59496" y="2825495"/>
              <a:ext cx="120395" cy="1021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85304" y="2555748"/>
              <a:ext cx="231647" cy="8837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85632" y="2429256"/>
              <a:ext cx="190498" cy="1356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15072" y="2540507"/>
              <a:ext cx="77723" cy="8686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77784" y="2506980"/>
              <a:ext cx="68579" cy="8534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87283" y="2618231"/>
              <a:ext cx="103631" cy="12953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985506" y="2116073"/>
              <a:ext cx="805815" cy="585470"/>
            </a:xfrm>
            <a:custGeom>
              <a:avLst/>
              <a:gdLst/>
              <a:ahLst/>
              <a:cxnLst/>
              <a:rect l="l" t="t" r="r" b="b"/>
              <a:pathLst>
                <a:path w="805815" h="585469">
                  <a:moveTo>
                    <a:pt x="592518" y="0"/>
                  </a:moveTo>
                  <a:lnTo>
                    <a:pt x="551764" y="2794"/>
                  </a:lnTo>
                  <a:lnTo>
                    <a:pt x="508723" y="8763"/>
                  </a:lnTo>
                  <a:lnTo>
                    <a:pt x="463778" y="17132"/>
                  </a:lnTo>
                  <a:lnTo>
                    <a:pt x="417309" y="27038"/>
                  </a:lnTo>
                  <a:lnTo>
                    <a:pt x="383285" y="33388"/>
                  </a:lnTo>
                  <a:lnTo>
                    <a:pt x="346214" y="38595"/>
                  </a:lnTo>
                  <a:lnTo>
                    <a:pt x="266357" y="48869"/>
                  </a:lnTo>
                  <a:lnTo>
                    <a:pt x="225602" y="55219"/>
                  </a:lnTo>
                  <a:lnTo>
                    <a:pt x="185483" y="63601"/>
                  </a:lnTo>
                  <a:lnTo>
                    <a:pt x="147142" y="74510"/>
                  </a:lnTo>
                  <a:lnTo>
                    <a:pt x="111213" y="88734"/>
                  </a:lnTo>
                  <a:lnTo>
                    <a:pt x="45707" y="136080"/>
                  </a:lnTo>
                  <a:lnTo>
                    <a:pt x="20815" y="173659"/>
                  </a:lnTo>
                  <a:lnTo>
                    <a:pt x="5079" y="228498"/>
                  </a:lnTo>
                  <a:lnTo>
                    <a:pt x="0" y="298196"/>
                  </a:lnTo>
                  <a:lnTo>
                    <a:pt x="1777" y="336283"/>
                  </a:lnTo>
                  <a:lnTo>
                    <a:pt x="6464" y="374865"/>
                  </a:lnTo>
                  <a:lnTo>
                    <a:pt x="14211" y="413080"/>
                  </a:lnTo>
                  <a:lnTo>
                    <a:pt x="25006" y="449897"/>
                  </a:lnTo>
                  <a:lnTo>
                    <a:pt x="56616" y="515137"/>
                  </a:lnTo>
                  <a:lnTo>
                    <a:pt x="101688" y="562368"/>
                  </a:lnTo>
                  <a:lnTo>
                    <a:pt x="161239" y="583184"/>
                  </a:lnTo>
                  <a:lnTo>
                    <a:pt x="198945" y="584962"/>
                  </a:lnTo>
                  <a:lnTo>
                    <a:pt x="237794" y="584581"/>
                  </a:lnTo>
                  <a:lnTo>
                    <a:pt x="277660" y="582422"/>
                  </a:lnTo>
                  <a:lnTo>
                    <a:pt x="318160" y="578231"/>
                  </a:lnTo>
                  <a:lnTo>
                    <a:pt x="359295" y="572262"/>
                  </a:lnTo>
                  <a:lnTo>
                    <a:pt x="400430" y="564527"/>
                  </a:lnTo>
                  <a:lnTo>
                    <a:pt x="441693" y="555129"/>
                  </a:lnTo>
                  <a:lnTo>
                    <a:pt x="482701" y="544080"/>
                  </a:lnTo>
                  <a:lnTo>
                    <a:pt x="523201" y="531393"/>
                  </a:lnTo>
                  <a:lnTo>
                    <a:pt x="562940" y="517169"/>
                  </a:lnTo>
                  <a:lnTo>
                    <a:pt x="601789" y="501561"/>
                  </a:lnTo>
                  <a:lnTo>
                    <a:pt x="639368" y="484416"/>
                  </a:lnTo>
                  <a:lnTo>
                    <a:pt x="675424" y="466013"/>
                  </a:lnTo>
                  <a:lnTo>
                    <a:pt x="709828" y="446214"/>
                  </a:lnTo>
                  <a:lnTo>
                    <a:pt x="742327" y="425272"/>
                  </a:lnTo>
                  <a:lnTo>
                    <a:pt x="787780" y="383501"/>
                  </a:lnTo>
                  <a:lnTo>
                    <a:pt x="805687" y="313931"/>
                  </a:lnTo>
                  <a:lnTo>
                    <a:pt x="804544" y="275602"/>
                  </a:lnTo>
                  <a:lnTo>
                    <a:pt x="796797" y="201968"/>
                  </a:lnTo>
                  <a:lnTo>
                    <a:pt x="790447" y="153733"/>
                  </a:lnTo>
                  <a:lnTo>
                    <a:pt x="779652" y="113233"/>
                  </a:lnTo>
                  <a:lnTo>
                    <a:pt x="746010" y="53187"/>
                  </a:lnTo>
                  <a:lnTo>
                    <a:pt x="666026" y="6604"/>
                  </a:lnTo>
                  <a:lnTo>
                    <a:pt x="630732" y="1016"/>
                  </a:lnTo>
                  <a:lnTo>
                    <a:pt x="592518" y="0"/>
                  </a:lnTo>
                  <a:close/>
                </a:path>
              </a:pathLst>
            </a:custGeom>
            <a:solidFill>
              <a:srgbClr val="B52E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97936" y="2690621"/>
              <a:ext cx="70091" cy="25144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549384" y="2620517"/>
              <a:ext cx="141731" cy="18134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915400" y="2378201"/>
              <a:ext cx="89915" cy="16154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771888" y="2358390"/>
              <a:ext cx="131063" cy="16154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127236" y="2257805"/>
              <a:ext cx="472440" cy="140335"/>
            </a:xfrm>
            <a:custGeom>
              <a:avLst/>
              <a:gdLst/>
              <a:ahLst/>
              <a:cxnLst/>
              <a:rect l="l" t="t" r="r" b="b"/>
              <a:pathLst>
                <a:path w="472440" h="140335">
                  <a:moveTo>
                    <a:pt x="33274" y="125869"/>
                  </a:moveTo>
                  <a:lnTo>
                    <a:pt x="32512" y="120281"/>
                  </a:lnTo>
                  <a:lnTo>
                    <a:pt x="29718" y="113817"/>
                  </a:lnTo>
                  <a:lnTo>
                    <a:pt x="21463" y="104813"/>
                  </a:lnTo>
                  <a:lnTo>
                    <a:pt x="10922" y="103924"/>
                  </a:lnTo>
                  <a:lnTo>
                    <a:pt x="2413" y="110007"/>
                  </a:lnTo>
                  <a:lnTo>
                    <a:pt x="0" y="121932"/>
                  </a:lnTo>
                  <a:lnTo>
                    <a:pt x="635" y="125742"/>
                  </a:lnTo>
                  <a:lnTo>
                    <a:pt x="3556" y="132600"/>
                  </a:lnTo>
                  <a:lnTo>
                    <a:pt x="7112" y="136779"/>
                  </a:lnTo>
                  <a:lnTo>
                    <a:pt x="12319" y="139319"/>
                  </a:lnTo>
                  <a:lnTo>
                    <a:pt x="18034" y="139827"/>
                  </a:lnTo>
                  <a:lnTo>
                    <a:pt x="23495" y="138557"/>
                  </a:lnTo>
                  <a:lnTo>
                    <a:pt x="28067" y="135509"/>
                  </a:lnTo>
                  <a:lnTo>
                    <a:pt x="31496" y="131076"/>
                  </a:lnTo>
                  <a:lnTo>
                    <a:pt x="33274" y="125869"/>
                  </a:lnTo>
                  <a:close/>
                </a:path>
                <a:path w="472440" h="140335">
                  <a:moveTo>
                    <a:pt x="472313" y="16370"/>
                  </a:moveTo>
                  <a:lnTo>
                    <a:pt x="470662" y="10782"/>
                  </a:lnTo>
                  <a:lnTo>
                    <a:pt x="467995" y="5715"/>
                  </a:lnTo>
                  <a:lnTo>
                    <a:pt x="463423" y="1397"/>
                  </a:lnTo>
                  <a:lnTo>
                    <a:pt x="457073" y="0"/>
                  </a:lnTo>
                  <a:lnTo>
                    <a:pt x="450850" y="1524"/>
                  </a:lnTo>
                  <a:lnTo>
                    <a:pt x="446532" y="6096"/>
                  </a:lnTo>
                  <a:lnTo>
                    <a:pt x="444500" y="11925"/>
                  </a:lnTo>
                  <a:lnTo>
                    <a:pt x="443992" y="17640"/>
                  </a:lnTo>
                  <a:lnTo>
                    <a:pt x="444754" y="23228"/>
                  </a:lnTo>
                  <a:lnTo>
                    <a:pt x="446786" y="28930"/>
                  </a:lnTo>
                  <a:lnTo>
                    <a:pt x="449199" y="34264"/>
                  </a:lnTo>
                  <a:lnTo>
                    <a:pt x="456946" y="36296"/>
                  </a:lnTo>
                  <a:lnTo>
                    <a:pt x="467995" y="33248"/>
                  </a:lnTo>
                  <a:lnTo>
                    <a:pt x="472186" y="27914"/>
                  </a:lnTo>
                  <a:lnTo>
                    <a:pt x="472313" y="16370"/>
                  </a:lnTo>
                  <a:close/>
                </a:path>
              </a:pathLst>
            </a:custGeom>
            <a:solidFill>
              <a:srgbClr val="0103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428988" y="2439161"/>
              <a:ext cx="80771" cy="8991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288781" y="2428493"/>
              <a:ext cx="220978" cy="80759"/>
            </a:xfrm>
            <a:prstGeom prst="rect">
              <a:avLst/>
            </a:prstGeom>
          </p:spPr>
        </p:pic>
      </p:grpSp>
      <p:sp>
        <p:nvSpPr>
          <p:cNvPr id="108" name="object 44">
            <a:extLst>
              <a:ext uri="{FF2B5EF4-FFF2-40B4-BE49-F238E27FC236}">
                <a16:creationId xmlns:a16="http://schemas.microsoft.com/office/drawing/2014/main" id="{28B89E16-19E7-4E06-52FF-22C78CD1AEEF}"/>
              </a:ext>
            </a:extLst>
          </p:cNvPr>
          <p:cNvSpPr txBox="1"/>
          <p:nvPr/>
        </p:nvSpPr>
        <p:spPr>
          <a:xfrm>
            <a:off x="1801900" y="4598973"/>
            <a:ext cx="1975884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AU" sz="1100" b="1" spc="-5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2" name="object 83">
            <a:extLst>
              <a:ext uri="{FF2B5EF4-FFF2-40B4-BE49-F238E27FC236}">
                <a16:creationId xmlns:a16="http://schemas.microsoft.com/office/drawing/2014/main" id="{D2D931E2-B486-6146-8A9B-E62DB56F38A1}"/>
              </a:ext>
            </a:extLst>
          </p:cNvPr>
          <p:cNvSpPr txBox="1"/>
          <p:nvPr/>
        </p:nvSpPr>
        <p:spPr>
          <a:xfrm>
            <a:off x="3934886" y="4522275"/>
            <a:ext cx="133281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l"/>
            <a:endParaRPr lang="en-AU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AU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AU" sz="1200" b="1" i="0" u="none" strike="noStrike" baseline="0" dirty="0">
                <a:solidFill>
                  <a:srgbClr val="0D0612"/>
                </a:solidFill>
                <a:latin typeface="Calibri" panose="020F0502020204030204" pitchFamily="34" charset="0"/>
              </a:rPr>
              <a:t>ART ATTACK</a:t>
            </a:r>
            <a:r>
              <a:rPr lang="en-AU" sz="1800" b="1" i="0" u="none" strike="noStrike" baseline="0" dirty="0">
                <a:solidFill>
                  <a:srgbClr val="221F1F"/>
                </a:solidFill>
                <a:latin typeface="Calibri" panose="020F0502020204030204" pitchFamily="34" charset="0"/>
              </a:rPr>
              <a:t>!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5" name="object 87">
            <a:extLst>
              <a:ext uri="{FF2B5EF4-FFF2-40B4-BE49-F238E27FC236}">
                <a16:creationId xmlns:a16="http://schemas.microsoft.com/office/drawing/2014/main" id="{004B1772-C141-1810-C625-6D7B00340CE6}"/>
              </a:ext>
            </a:extLst>
          </p:cNvPr>
          <p:cNvSpPr txBox="1"/>
          <p:nvPr/>
        </p:nvSpPr>
        <p:spPr>
          <a:xfrm>
            <a:off x="3776261" y="4744922"/>
            <a:ext cx="1628048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endParaRPr lang="en-AU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200" b="1" i="0" u="none" strike="noStrike" baseline="0" dirty="0">
                <a:solidFill>
                  <a:srgbClr val="221F1F"/>
                </a:solidFill>
                <a:latin typeface="Calibri" panose="020F0502020204030204" pitchFamily="34" charset="0"/>
              </a:rPr>
              <a:t>Today is going to be lots of fun as we get to channel our inner Picasso while turning everyday items into a beautiful masterpiece of Art initiated by your artistic and creative mind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91">
            <a:extLst>
              <a:ext uri="{FF2B5EF4-FFF2-40B4-BE49-F238E27FC236}">
                <a16:creationId xmlns:a16="http://schemas.microsoft.com/office/drawing/2014/main" id="{B135D298-3B9D-6ADC-20FD-171D5AB4CABA}"/>
              </a:ext>
            </a:extLst>
          </p:cNvPr>
          <p:cNvSpPr txBox="1"/>
          <p:nvPr/>
        </p:nvSpPr>
        <p:spPr>
          <a:xfrm>
            <a:off x="4157927" y="6668072"/>
            <a:ext cx="93255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Verdana"/>
                <a:cs typeface="Verdana"/>
              </a:rPr>
              <a:t>$</a:t>
            </a:r>
            <a:r>
              <a:rPr lang="en-AU" sz="900" b="1" dirty="0">
                <a:latin typeface="Verdana"/>
                <a:cs typeface="Verdana"/>
              </a:rPr>
              <a:t>90</a:t>
            </a:r>
            <a:r>
              <a:rPr sz="900" b="1" spc="265" dirty="0">
                <a:latin typeface="Verdana"/>
                <a:cs typeface="Verdana"/>
              </a:rPr>
              <a:t> </a:t>
            </a:r>
            <a:r>
              <a:rPr lang="en-AU" sz="900" b="1" spc="-70" dirty="0">
                <a:solidFill>
                  <a:srgbClr val="92D050"/>
                </a:solidFill>
                <a:latin typeface="Verdana"/>
                <a:cs typeface="Verdana"/>
              </a:rPr>
              <a:t>GREEN</a:t>
            </a:r>
            <a:endParaRPr sz="900" dirty="0">
              <a:solidFill>
                <a:srgbClr val="92D050"/>
              </a:solidFill>
              <a:latin typeface="Verdana"/>
              <a:cs typeface="Verdana"/>
            </a:endParaRPr>
          </a:p>
        </p:txBody>
      </p:sp>
      <p:sp>
        <p:nvSpPr>
          <p:cNvPr id="73" name="object 88">
            <a:extLst>
              <a:ext uri="{FF2B5EF4-FFF2-40B4-BE49-F238E27FC236}">
                <a16:creationId xmlns:a16="http://schemas.microsoft.com/office/drawing/2014/main" id="{3EF87934-75FD-5CF9-CF42-2EB6E5EACA94}"/>
              </a:ext>
            </a:extLst>
          </p:cNvPr>
          <p:cNvSpPr txBox="1">
            <a:spLocks/>
          </p:cNvSpPr>
          <p:nvPr/>
        </p:nvSpPr>
        <p:spPr>
          <a:xfrm>
            <a:off x="5858229" y="6686899"/>
            <a:ext cx="886981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AU" dirty="0">
                <a:solidFill>
                  <a:srgbClr val="000000"/>
                </a:solidFill>
              </a:rPr>
              <a:t>$85</a:t>
            </a:r>
            <a:r>
              <a:rPr lang="en-AU" spc="265" dirty="0">
                <a:solidFill>
                  <a:srgbClr val="000000"/>
                </a:solidFill>
              </a:rPr>
              <a:t> </a:t>
            </a:r>
            <a:r>
              <a:rPr lang="en-AU" spc="-10" dirty="0"/>
              <a:t>GREEN</a:t>
            </a:r>
          </a:p>
        </p:txBody>
      </p:sp>
      <p:sp>
        <p:nvSpPr>
          <p:cNvPr id="13" name="object 71">
            <a:extLst>
              <a:ext uri="{FF2B5EF4-FFF2-40B4-BE49-F238E27FC236}">
                <a16:creationId xmlns:a16="http://schemas.microsoft.com/office/drawing/2014/main" id="{9A0D3398-B426-3E0A-9D83-FF2C39823458}"/>
              </a:ext>
            </a:extLst>
          </p:cNvPr>
          <p:cNvSpPr txBox="1"/>
          <p:nvPr/>
        </p:nvSpPr>
        <p:spPr>
          <a:xfrm>
            <a:off x="7196829" y="1497701"/>
            <a:ext cx="2059305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95"/>
              </a:spcBef>
            </a:pPr>
            <a:r>
              <a:rPr lang="en-US" sz="1250" b="1" dirty="0">
                <a:latin typeface="Verdana"/>
                <a:cs typeface="Verdana"/>
              </a:rPr>
              <a:t>BOOKING</a:t>
            </a:r>
            <a:r>
              <a:rPr sz="1250" b="1" dirty="0">
                <a:latin typeface="Verdana"/>
                <a:cs typeface="Verdana"/>
              </a:rPr>
              <a:t>S</a:t>
            </a:r>
            <a:r>
              <a:rPr sz="1250" b="1" spc="-60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after</a:t>
            </a:r>
            <a:r>
              <a:rPr sz="1250" b="1" spc="-65" dirty="0">
                <a:latin typeface="Verdana"/>
                <a:cs typeface="Verdana"/>
              </a:rPr>
              <a:t> </a:t>
            </a:r>
            <a:r>
              <a:rPr lang="en-US" sz="1250" b="1" spc="-25" dirty="0">
                <a:latin typeface="Verdana"/>
                <a:cs typeface="Verdana"/>
              </a:rPr>
              <a:t>7</a:t>
            </a:r>
            <a:r>
              <a:rPr lang="en-US" sz="1250" b="1" spc="-25" baseline="30000" dirty="0">
                <a:latin typeface="Verdana"/>
                <a:cs typeface="Verdana"/>
              </a:rPr>
              <a:t>th</a:t>
            </a:r>
            <a:r>
              <a:rPr lang="en-US" sz="1250" b="1" spc="-25" dirty="0">
                <a:latin typeface="Verdana"/>
                <a:cs typeface="Verdana"/>
              </a:rPr>
              <a:t> June </a:t>
            </a:r>
            <a:r>
              <a:rPr sz="1250" b="1" dirty="0">
                <a:latin typeface="Verdana"/>
                <a:cs typeface="Verdana"/>
              </a:rPr>
              <a:t>will</a:t>
            </a:r>
            <a:r>
              <a:rPr sz="1250" b="1" spc="-45" dirty="0">
                <a:latin typeface="Verdana"/>
                <a:cs typeface="Verdana"/>
              </a:rPr>
              <a:t> </a:t>
            </a:r>
            <a:r>
              <a:rPr sz="1250" b="1" spc="-10" dirty="0">
                <a:latin typeface="Verdana"/>
                <a:cs typeface="Verdana"/>
              </a:rPr>
              <a:t>result </a:t>
            </a:r>
            <a:r>
              <a:rPr sz="1250" b="1" dirty="0">
                <a:latin typeface="Verdana"/>
                <a:cs typeface="Verdana"/>
              </a:rPr>
              <a:t>in</a:t>
            </a:r>
            <a:r>
              <a:rPr sz="1250" b="1" spc="-30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$20</a:t>
            </a:r>
            <a:r>
              <a:rPr sz="1250" b="1" spc="-35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late</a:t>
            </a:r>
            <a:r>
              <a:rPr sz="1250" b="1" spc="-25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admin</a:t>
            </a:r>
            <a:r>
              <a:rPr sz="1250" b="1" spc="-25" dirty="0">
                <a:latin typeface="Verdana"/>
                <a:cs typeface="Verdana"/>
              </a:rPr>
              <a:t> </a:t>
            </a:r>
            <a:r>
              <a:rPr sz="1250" b="1" spc="-20" dirty="0">
                <a:latin typeface="Verdana"/>
                <a:cs typeface="Verdana"/>
              </a:rPr>
              <a:t>fees</a:t>
            </a:r>
            <a:endParaRPr sz="1250" dirty="0">
              <a:latin typeface="Verdana"/>
              <a:cs typeface="Verdana"/>
            </a:endParaRPr>
          </a:p>
        </p:txBody>
      </p:sp>
      <p:sp>
        <p:nvSpPr>
          <p:cNvPr id="82" name="object 83">
            <a:extLst>
              <a:ext uri="{FF2B5EF4-FFF2-40B4-BE49-F238E27FC236}">
                <a16:creationId xmlns:a16="http://schemas.microsoft.com/office/drawing/2014/main" id="{65401564-6199-4AFF-818F-785AF4F98C06}"/>
              </a:ext>
            </a:extLst>
          </p:cNvPr>
          <p:cNvSpPr txBox="1"/>
          <p:nvPr/>
        </p:nvSpPr>
        <p:spPr>
          <a:xfrm>
            <a:off x="288367" y="4840613"/>
            <a:ext cx="1332819" cy="16382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chemeClr val="tx1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lang="en-US" sz="1100" b="1" spc="-60" dirty="0">
              <a:solidFill>
                <a:srgbClr val="6C2A8D"/>
              </a:solidFill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endParaRPr sz="1100" dirty="0">
              <a:latin typeface="Verdana"/>
              <a:cs typeface="Verdana"/>
            </a:endParaRPr>
          </a:p>
        </p:txBody>
      </p:sp>
      <p:pic>
        <p:nvPicPr>
          <p:cNvPr id="1026" name="Picture 2" descr="Alice Springs Reptile Centre : 2019 Ce qu'il faut savoir pour votre visite - TripAdvisor">
            <a:extLst>
              <a:ext uri="{FF2B5EF4-FFF2-40B4-BE49-F238E27FC236}">
                <a16:creationId xmlns:a16="http://schemas.microsoft.com/office/drawing/2014/main" id="{96C40D7B-985A-5C87-91B3-E96E1DC70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8" y="3605859"/>
            <a:ext cx="1644989" cy="113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356F21-C7B6-58E9-C744-007595CD0D9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995573" y="3615217"/>
            <a:ext cx="1645499" cy="1114873"/>
          </a:xfrm>
          <a:prstGeom prst="round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CD139B83-1A84-E211-919F-279AA4C26F8C}"/>
              </a:ext>
            </a:extLst>
          </p:cNvPr>
          <p:cNvSpPr txBox="1"/>
          <p:nvPr/>
        </p:nvSpPr>
        <p:spPr>
          <a:xfrm rot="10800000" flipV="1">
            <a:off x="1969518" y="4991644"/>
            <a:ext cx="1688500" cy="1559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65" marR="276860" algn="ctr">
              <a:lnSpc>
                <a:spcPct val="100000"/>
              </a:lnSpc>
              <a:spcBef>
                <a:spcPts val="100"/>
              </a:spcBef>
            </a:pPr>
            <a:r>
              <a:rPr lang="en-AU" sz="1100" b="1" spc="-50" dirty="0">
                <a:solidFill>
                  <a:srgbClr val="6D2A8D"/>
                </a:solidFill>
                <a:latin typeface="Verdana"/>
                <a:cs typeface="Verdana"/>
              </a:rPr>
              <a:t>OSHC Carnival Day</a:t>
            </a:r>
          </a:p>
          <a:p>
            <a:pPr marL="18351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4785" algn="l"/>
                <a:tab pos="185420" algn="l"/>
              </a:tabLst>
            </a:pPr>
            <a:r>
              <a:rPr lang="en-US" sz="1000" b="1" spc="-10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Today is Carnival Day we will be doing </a:t>
            </a:r>
          </a:p>
          <a:p>
            <a:pPr marL="18351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4785" algn="l"/>
                <a:tab pos="185420" algn="l"/>
              </a:tabLst>
            </a:pPr>
            <a:r>
              <a:rPr lang="en-US" sz="1000" b="1" spc="-10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Face painting </a:t>
            </a:r>
          </a:p>
          <a:p>
            <a:pPr marL="18351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4785" algn="l"/>
                <a:tab pos="185420" algn="l"/>
              </a:tabLst>
            </a:pPr>
            <a:r>
              <a:rPr lang="en-US" sz="1000" b="1" spc="-10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Crazy hair</a:t>
            </a:r>
          </a:p>
          <a:p>
            <a:pPr marL="183515" indent="-1714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84785" algn="l"/>
                <a:tab pos="185420" algn="l"/>
              </a:tabLst>
            </a:pPr>
            <a:r>
              <a:rPr lang="en-US" sz="1000" b="1" spc="-10" dirty="0">
                <a:solidFill>
                  <a:srgbClr val="221F1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Making Hot dogs for lunch </a:t>
            </a:r>
            <a:endParaRPr lang="en-AU" sz="1100" b="1" spc="-50" dirty="0">
              <a:solidFill>
                <a:srgbClr val="6D2A8D"/>
              </a:solidFill>
              <a:latin typeface="Verdana"/>
              <a:ea typeface="Verdana" panose="020B0604030504040204" pitchFamily="34" charset="0"/>
              <a:cs typeface="Arial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24191F76-4411-6CD1-1D8D-73C4EAE56F0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740446" y="3637567"/>
            <a:ext cx="1666754" cy="115746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DFC2EDA-B4C9-7FF6-D298-71C77671B5F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354195" y="3635992"/>
            <a:ext cx="1504709" cy="1204621"/>
          </a:xfrm>
          <a:prstGeom prst="rect">
            <a:avLst/>
          </a:prstGeom>
        </p:spPr>
      </p:pic>
      <p:pic>
        <p:nvPicPr>
          <p:cNvPr id="2050" name="Picture 2" descr="Chocolate milkshake day vector lllustration 5348324 Vector Art at Vecteezy">
            <a:extLst>
              <a:ext uri="{FF2B5EF4-FFF2-40B4-BE49-F238E27FC236}">
                <a16:creationId xmlns:a16="http://schemas.microsoft.com/office/drawing/2014/main" id="{665AC83F-C22C-0377-F152-B2B79BACF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51" y="3658782"/>
            <a:ext cx="1583180" cy="117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EAA8A14F-2288-5374-4098-017E9A4AEF02}"/>
              </a:ext>
            </a:extLst>
          </p:cNvPr>
          <p:cNvSpPr txBox="1"/>
          <p:nvPr/>
        </p:nvSpPr>
        <p:spPr>
          <a:xfrm>
            <a:off x="5490972" y="4868795"/>
            <a:ext cx="160699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i="0" dirty="0">
                <a:solidFill>
                  <a:srgbClr val="7030A0"/>
                </a:solidFill>
                <a:effectLst/>
                <a:highlight>
                  <a:srgbClr val="FFFFFF"/>
                </a:highlight>
                <a:latin typeface="Quicksand"/>
              </a:rPr>
              <a:t>Make your own Favorite chilled Milkshake</a:t>
            </a:r>
          </a:p>
          <a:p>
            <a:endParaRPr lang="en-US" sz="1100" b="1" i="0" dirty="0">
              <a:solidFill>
                <a:srgbClr val="212529"/>
              </a:solidFill>
              <a:effectLst/>
              <a:highlight>
                <a:srgbClr val="FFFFFF"/>
              </a:highlight>
              <a:latin typeface="Quicksand"/>
            </a:endParaRPr>
          </a:p>
          <a:p>
            <a:r>
              <a:rPr lang="en-US" sz="1100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Quicksand"/>
              </a:rPr>
              <a:t>Rich, creamy and indulgent – the milkshake is perhaps one of the world’s most perfect dessert foods.</a:t>
            </a:r>
            <a:endParaRPr lang="en-US" sz="1100" b="1" dirty="0">
              <a:solidFill>
                <a:srgbClr val="212529"/>
              </a:solidFill>
              <a:highlight>
                <a:srgbClr val="FFFFFF"/>
              </a:highlight>
              <a:latin typeface="Quicksand"/>
            </a:endParaRPr>
          </a:p>
          <a:p>
            <a:r>
              <a:rPr lang="en-US" sz="1100" i="1" dirty="0">
                <a:solidFill>
                  <a:srgbClr val="FF0000"/>
                </a:solidFill>
                <a:highlight>
                  <a:srgbClr val="FFFFFF"/>
                </a:highlight>
                <a:latin typeface="Quicksand"/>
              </a:rPr>
              <a:t>Children with Allergy will have choices</a:t>
            </a:r>
            <a:endParaRPr lang="en-AU" sz="1100" i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C75F949-A739-216B-A3A9-D2422F38CDEA}"/>
              </a:ext>
            </a:extLst>
          </p:cNvPr>
          <p:cNvSpPr txBox="1"/>
          <p:nvPr/>
        </p:nvSpPr>
        <p:spPr>
          <a:xfrm>
            <a:off x="151762" y="4614471"/>
            <a:ext cx="1707207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b="1" i="0" dirty="0">
              <a:solidFill>
                <a:srgbClr val="333333"/>
              </a:solidFill>
              <a:effectLst/>
              <a:highlight>
                <a:srgbClr val="FFFFFF"/>
              </a:highlight>
              <a:latin typeface="Trip Sans VF"/>
            </a:endParaRPr>
          </a:p>
          <a:p>
            <a:r>
              <a:rPr lang="en-US" sz="1200" b="1" dirty="0">
                <a:solidFill>
                  <a:srgbClr val="7030A0"/>
                </a:solidFill>
                <a:highlight>
                  <a:srgbClr val="FFFFFF"/>
                </a:highlight>
                <a:latin typeface="Trip Sans VF"/>
              </a:rPr>
              <a:t>Alice Springs Reptiles</a:t>
            </a:r>
          </a:p>
          <a:p>
            <a:endParaRPr lang="en-US" sz="1200" b="1" dirty="0">
              <a:solidFill>
                <a:srgbClr val="333333"/>
              </a:solidFill>
              <a:highlight>
                <a:srgbClr val="FFFFFF"/>
              </a:highlight>
              <a:latin typeface="Trip Sans VF"/>
            </a:endParaRPr>
          </a:p>
          <a:p>
            <a:r>
              <a:rPr lang="en-US" sz="1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rip Sans VF"/>
              </a:rPr>
              <a:t>Let’s Explore </a:t>
            </a:r>
          </a:p>
          <a:p>
            <a:r>
              <a:rPr lang="en-US" sz="12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rip Sans VF"/>
              </a:rPr>
              <a:t>A very informative talk about snakes and reptiles, </a:t>
            </a:r>
            <a:r>
              <a:rPr lang="en-US" sz="11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rip Sans VF"/>
              </a:rPr>
              <a:t>You </a:t>
            </a:r>
            <a:r>
              <a:rPr lang="en-US" sz="1100" b="1" dirty="0">
                <a:solidFill>
                  <a:srgbClr val="333333"/>
                </a:solidFill>
                <a:highlight>
                  <a:srgbClr val="FFFFFF"/>
                </a:highlight>
                <a:latin typeface="Trip Sans VF"/>
              </a:rPr>
              <a:t>will </a:t>
            </a:r>
            <a:r>
              <a:rPr lang="en-US" sz="11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rip Sans VF"/>
              </a:rPr>
              <a:t>see many reptiles including Thorny Devils, Central Bearded Dragons, and lots of snakes</a:t>
            </a:r>
          </a:p>
          <a:p>
            <a:r>
              <a:rPr lang="en-US" sz="1100" b="1" dirty="0">
                <a:solidFill>
                  <a:srgbClr val="333333"/>
                </a:solidFill>
                <a:highlight>
                  <a:srgbClr val="FFFFFF"/>
                </a:highlight>
                <a:latin typeface="Trip Sans VF"/>
              </a:rPr>
              <a:t>             $ 100 </a:t>
            </a:r>
            <a:r>
              <a:rPr lang="en-US" sz="1100" b="1" dirty="0">
                <a:solidFill>
                  <a:srgbClr val="FF0000"/>
                </a:solidFill>
                <a:highlight>
                  <a:srgbClr val="FFFFFF"/>
                </a:highlight>
                <a:latin typeface="Trip Sans VF"/>
              </a:rPr>
              <a:t> RED</a:t>
            </a:r>
            <a:endParaRPr lang="en-AU" sz="1100" b="1" dirty="0"/>
          </a:p>
        </p:txBody>
      </p:sp>
    </p:spTree>
    <p:extLst>
      <p:ext uri="{BB962C8B-B14F-4D97-AF65-F5344CB8AC3E}">
        <p14:creationId xmlns:p14="http://schemas.microsoft.com/office/powerpoint/2010/main" val="167056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10692765" cy="2857500"/>
            <a:chOff x="0" y="0"/>
            <a:chExt cx="10692765" cy="2857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0692765" cy="2857500"/>
            </a:xfrm>
            <a:custGeom>
              <a:avLst/>
              <a:gdLst/>
              <a:ahLst/>
              <a:cxnLst/>
              <a:rect l="l" t="t" r="r" b="b"/>
              <a:pathLst>
                <a:path w="10692765" h="2857500">
                  <a:moveTo>
                    <a:pt x="10692638" y="0"/>
                  </a:moveTo>
                  <a:lnTo>
                    <a:pt x="0" y="0"/>
                  </a:lnTo>
                  <a:lnTo>
                    <a:pt x="0" y="2426843"/>
                  </a:lnTo>
                  <a:lnTo>
                    <a:pt x="5359" y="2426843"/>
                  </a:lnTo>
                  <a:lnTo>
                    <a:pt x="8051" y="2473833"/>
                  </a:lnTo>
                  <a:lnTo>
                    <a:pt x="15595" y="2519299"/>
                  </a:lnTo>
                  <a:lnTo>
                    <a:pt x="27736" y="2562987"/>
                  </a:lnTo>
                  <a:lnTo>
                    <a:pt x="44234" y="2604770"/>
                  </a:lnTo>
                  <a:lnTo>
                    <a:pt x="64808" y="2644267"/>
                  </a:lnTo>
                  <a:lnTo>
                    <a:pt x="89204" y="2681224"/>
                  </a:lnTo>
                  <a:lnTo>
                    <a:pt x="117144" y="2715387"/>
                  </a:lnTo>
                  <a:lnTo>
                    <a:pt x="148399" y="2746502"/>
                  </a:lnTo>
                  <a:lnTo>
                    <a:pt x="182664" y="2774315"/>
                  </a:lnTo>
                  <a:lnTo>
                    <a:pt x="219710" y="2798699"/>
                  </a:lnTo>
                  <a:lnTo>
                    <a:pt x="259270" y="2819146"/>
                  </a:lnTo>
                  <a:lnTo>
                    <a:pt x="301066" y="2835402"/>
                  </a:lnTo>
                  <a:lnTo>
                    <a:pt x="344855" y="2847467"/>
                  </a:lnTo>
                  <a:lnTo>
                    <a:pt x="390359" y="2854833"/>
                  </a:lnTo>
                  <a:lnTo>
                    <a:pt x="437337" y="2857373"/>
                  </a:lnTo>
                  <a:lnTo>
                    <a:pt x="452450" y="2857119"/>
                  </a:lnTo>
                  <a:lnTo>
                    <a:pt x="467423" y="2856357"/>
                  </a:lnTo>
                  <a:lnTo>
                    <a:pt x="482282" y="2855087"/>
                  </a:lnTo>
                  <a:lnTo>
                    <a:pt x="496963" y="2853309"/>
                  </a:lnTo>
                  <a:lnTo>
                    <a:pt x="10692638" y="2136648"/>
                  </a:lnTo>
                  <a:lnTo>
                    <a:pt x="10692638" y="0"/>
                  </a:lnTo>
                  <a:close/>
                </a:path>
              </a:pathLst>
            </a:custGeom>
            <a:solidFill>
              <a:srgbClr val="926D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2516" y="0"/>
              <a:ext cx="5039867" cy="249173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540638" y="6845427"/>
            <a:ext cx="7653655" cy="0"/>
          </a:xfrm>
          <a:custGeom>
            <a:avLst/>
            <a:gdLst/>
            <a:ahLst/>
            <a:cxnLst/>
            <a:rect l="l" t="t" r="r" b="b"/>
            <a:pathLst>
              <a:path w="7653655">
                <a:moveTo>
                  <a:pt x="0" y="0"/>
                </a:moveTo>
                <a:lnTo>
                  <a:pt x="7653401" y="0"/>
                </a:lnTo>
              </a:path>
            </a:pathLst>
          </a:custGeom>
          <a:ln w="5080">
            <a:solidFill>
              <a:srgbClr val="9293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0691495" cy="3465195"/>
            <a:chOff x="0" y="0"/>
            <a:chExt cx="10691495" cy="3465195"/>
          </a:xfrm>
        </p:grpSpPr>
        <p:sp>
          <p:nvSpPr>
            <p:cNvPr id="8" name="object 8"/>
            <p:cNvSpPr/>
            <p:nvPr/>
          </p:nvSpPr>
          <p:spPr>
            <a:xfrm>
              <a:off x="3055" y="0"/>
              <a:ext cx="10688955" cy="3049905"/>
            </a:xfrm>
            <a:custGeom>
              <a:avLst/>
              <a:gdLst/>
              <a:ahLst/>
              <a:cxnLst/>
              <a:rect l="l" t="t" r="r" b="b"/>
              <a:pathLst>
                <a:path w="10688955" h="3049905">
                  <a:moveTo>
                    <a:pt x="10688434" y="0"/>
                  </a:moveTo>
                  <a:lnTo>
                    <a:pt x="491236" y="0"/>
                  </a:lnTo>
                  <a:lnTo>
                    <a:pt x="6756" y="2491651"/>
                  </a:lnTo>
                  <a:lnTo>
                    <a:pt x="3022" y="2519095"/>
                  </a:lnTo>
                  <a:lnTo>
                    <a:pt x="762" y="2547099"/>
                  </a:lnTo>
                  <a:lnTo>
                    <a:pt x="0" y="2575509"/>
                  </a:lnTo>
                  <a:lnTo>
                    <a:pt x="2527" y="2627185"/>
                  </a:lnTo>
                  <a:lnTo>
                    <a:pt x="9956" y="2677185"/>
                  </a:lnTo>
                  <a:lnTo>
                    <a:pt x="22009" y="2725394"/>
                  </a:lnTo>
                  <a:lnTo>
                    <a:pt x="38430" y="2771216"/>
                  </a:lnTo>
                  <a:lnTo>
                    <a:pt x="58966" y="2814675"/>
                  </a:lnTo>
                  <a:lnTo>
                    <a:pt x="83337" y="2855353"/>
                  </a:lnTo>
                  <a:lnTo>
                    <a:pt x="111277" y="2893098"/>
                  </a:lnTo>
                  <a:lnTo>
                    <a:pt x="142544" y="2927362"/>
                  </a:lnTo>
                  <a:lnTo>
                    <a:pt x="176834" y="2958007"/>
                  </a:lnTo>
                  <a:lnTo>
                    <a:pt x="213944" y="2984754"/>
                  </a:lnTo>
                  <a:lnTo>
                    <a:pt x="253542" y="3007169"/>
                  </a:lnTo>
                  <a:lnTo>
                    <a:pt x="295440" y="3025279"/>
                  </a:lnTo>
                  <a:lnTo>
                    <a:pt x="339293" y="3038513"/>
                  </a:lnTo>
                  <a:lnTo>
                    <a:pt x="384898" y="3046603"/>
                  </a:lnTo>
                  <a:lnTo>
                    <a:pt x="431965" y="3049384"/>
                  </a:lnTo>
                  <a:lnTo>
                    <a:pt x="447078" y="3049104"/>
                  </a:lnTo>
                  <a:lnTo>
                    <a:pt x="462051" y="3048266"/>
                  </a:lnTo>
                  <a:lnTo>
                    <a:pt x="476897" y="3046869"/>
                  </a:lnTo>
                  <a:lnTo>
                    <a:pt x="491591" y="3044926"/>
                  </a:lnTo>
                  <a:lnTo>
                    <a:pt x="10688434" y="2258885"/>
                  </a:lnTo>
                  <a:lnTo>
                    <a:pt x="10688434" y="0"/>
                  </a:lnTo>
                  <a:close/>
                </a:path>
              </a:pathLst>
            </a:custGeom>
            <a:solidFill>
              <a:srgbClr val="6C2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" y="0"/>
              <a:ext cx="2353310" cy="2825115"/>
            </a:xfrm>
            <a:custGeom>
              <a:avLst/>
              <a:gdLst/>
              <a:ahLst/>
              <a:cxnLst/>
              <a:rect l="l" t="t" r="r" b="b"/>
              <a:pathLst>
                <a:path w="2353310" h="2825115">
                  <a:moveTo>
                    <a:pt x="1875739" y="0"/>
                  </a:moveTo>
                  <a:lnTo>
                    <a:pt x="1374965" y="0"/>
                  </a:lnTo>
                  <a:lnTo>
                    <a:pt x="0" y="1296441"/>
                  </a:lnTo>
                  <a:lnTo>
                    <a:pt x="0" y="1974126"/>
                  </a:lnTo>
                  <a:lnTo>
                    <a:pt x="2215489" y="2818396"/>
                  </a:lnTo>
                  <a:lnTo>
                    <a:pt x="2249271" y="2824937"/>
                  </a:lnTo>
                  <a:lnTo>
                    <a:pt x="2294750" y="2813786"/>
                  </a:lnTo>
                  <a:lnTo>
                    <a:pt x="2330183" y="2783992"/>
                  </a:lnTo>
                  <a:lnTo>
                    <a:pt x="2351278" y="2740266"/>
                  </a:lnTo>
                  <a:lnTo>
                    <a:pt x="2352929" y="2687612"/>
                  </a:lnTo>
                  <a:lnTo>
                    <a:pt x="1875739" y="0"/>
                  </a:lnTo>
                  <a:close/>
                </a:path>
              </a:pathLst>
            </a:custGeom>
            <a:solidFill>
              <a:srgbClr val="926DA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589" y="0"/>
              <a:ext cx="2022475" cy="2044700"/>
            </a:xfrm>
            <a:custGeom>
              <a:avLst/>
              <a:gdLst/>
              <a:ahLst/>
              <a:cxnLst/>
              <a:rect l="l" t="t" r="r" b="b"/>
              <a:pathLst>
                <a:path w="2022475" h="2044700">
                  <a:moveTo>
                    <a:pt x="830694" y="0"/>
                  </a:moveTo>
                  <a:lnTo>
                    <a:pt x="641781" y="0"/>
                  </a:lnTo>
                  <a:lnTo>
                    <a:pt x="3848" y="1935099"/>
                  </a:lnTo>
                  <a:lnTo>
                    <a:pt x="0" y="1973821"/>
                  </a:lnTo>
                  <a:lnTo>
                    <a:pt x="12026" y="2008225"/>
                  </a:lnTo>
                  <a:lnTo>
                    <a:pt x="36258" y="2033168"/>
                  </a:lnTo>
                  <a:lnTo>
                    <a:pt x="68961" y="2044166"/>
                  </a:lnTo>
                  <a:lnTo>
                    <a:pt x="77749" y="2044306"/>
                  </a:lnTo>
                  <a:lnTo>
                    <a:pt x="1961769" y="1669059"/>
                  </a:lnTo>
                  <a:lnTo>
                    <a:pt x="1997456" y="1650403"/>
                  </a:lnTo>
                  <a:lnTo>
                    <a:pt x="2021967" y="1575879"/>
                  </a:lnTo>
                  <a:lnTo>
                    <a:pt x="2005457" y="1536598"/>
                  </a:lnTo>
                  <a:lnTo>
                    <a:pt x="830694" y="0"/>
                  </a:lnTo>
                  <a:close/>
                </a:path>
              </a:pathLst>
            </a:custGeom>
            <a:solidFill>
              <a:srgbClr val="6C2A8D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41549"/>
              <a:ext cx="2560320" cy="3223260"/>
            </a:xfrm>
            <a:custGeom>
              <a:avLst/>
              <a:gdLst/>
              <a:ahLst/>
              <a:cxnLst/>
              <a:rect l="l" t="t" r="r" b="b"/>
              <a:pathLst>
                <a:path w="2560320" h="3223260">
                  <a:moveTo>
                    <a:pt x="0" y="0"/>
                  </a:moveTo>
                  <a:lnTo>
                    <a:pt x="0" y="1898865"/>
                  </a:lnTo>
                  <a:lnTo>
                    <a:pt x="283832" y="3130384"/>
                  </a:lnTo>
                  <a:lnTo>
                    <a:pt x="315112" y="3189274"/>
                  </a:lnTo>
                  <a:lnTo>
                    <a:pt x="366903" y="3219780"/>
                  </a:lnTo>
                  <a:lnTo>
                    <a:pt x="392950" y="3223120"/>
                  </a:lnTo>
                  <a:lnTo>
                    <a:pt x="413588" y="3221037"/>
                  </a:lnTo>
                  <a:lnTo>
                    <a:pt x="453123" y="3203625"/>
                  </a:lnTo>
                  <a:lnTo>
                    <a:pt x="2526665" y="983348"/>
                  </a:lnTo>
                  <a:lnTo>
                    <a:pt x="2553208" y="939050"/>
                  </a:lnTo>
                  <a:lnTo>
                    <a:pt x="2560320" y="889761"/>
                  </a:lnTo>
                  <a:lnTo>
                    <a:pt x="2549271" y="841984"/>
                  </a:lnTo>
                  <a:lnTo>
                    <a:pt x="2521712" y="802309"/>
                  </a:lnTo>
                  <a:lnTo>
                    <a:pt x="2479040" y="777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215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7621" y="6799326"/>
            <a:ext cx="1367027" cy="719327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094730" y="1889759"/>
            <a:ext cx="809625" cy="954405"/>
            <a:chOff x="5094730" y="1889759"/>
            <a:chExt cx="809625" cy="954405"/>
          </a:xfrm>
        </p:grpSpPr>
        <p:sp>
          <p:nvSpPr>
            <p:cNvPr id="17" name="object 17"/>
            <p:cNvSpPr/>
            <p:nvPr/>
          </p:nvSpPr>
          <p:spPr>
            <a:xfrm>
              <a:off x="5094730" y="1889759"/>
              <a:ext cx="800100" cy="687705"/>
            </a:xfrm>
            <a:custGeom>
              <a:avLst/>
              <a:gdLst/>
              <a:ahLst/>
              <a:cxnLst/>
              <a:rect l="l" t="t" r="r" b="b"/>
              <a:pathLst>
                <a:path w="800100" h="687705">
                  <a:moveTo>
                    <a:pt x="387985" y="0"/>
                  </a:moveTo>
                  <a:lnTo>
                    <a:pt x="320675" y="4953"/>
                  </a:lnTo>
                  <a:lnTo>
                    <a:pt x="255270" y="17411"/>
                  </a:lnTo>
                  <a:lnTo>
                    <a:pt x="193548" y="37858"/>
                  </a:lnTo>
                  <a:lnTo>
                    <a:pt x="127254" y="74193"/>
                  </a:lnTo>
                  <a:lnTo>
                    <a:pt x="78613" y="118275"/>
                  </a:lnTo>
                  <a:lnTo>
                    <a:pt x="43561" y="169735"/>
                  </a:lnTo>
                  <a:lnTo>
                    <a:pt x="20193" y="227291"/>
                  </a:lnTo>
                  <a:lnTo>
                    <a:pt x="6477" y="289407"/>
                  </a:lnTo>
                  <a:lnTo>
                    <a:pt x="635" y="354838"/>
                  </a:lnTo>
                  <a:lnTo>
                    <a:pt x="0" y="388251"/>
                  </a:lnTo>
                  <a:lnTo>
                    <a:pt x="1905" y="419760"/>
                  </a:lnTo>
                  <a:lnTo>
                    <a:pt x="16256" y="479856"/>
                  </a:lnTo>
                  <a:lnTo>
                    <a:pt x="43053" y="534746"/>
                  </a:lnTo>
                  <a:lnTo>
                    <a:pt x="80645" y="583399"/>
                  </a:lnTo>
                  <a:lnTo>
                    <a:pt x="127254" y="624179"/>
                  </a:lnTo>
                  <a:lnTo>
                    <a:pt x="180975" y="656069"/>
                  </a:lnTo>
                  <a:lnTo>
                    <a:pt x="240284" y="677418"/>
                  </a:lnTo>
                  <a:lnTo>
                    <a:pt x="303149" y="687197"/>
                  </a:lnTo>
                  <a:lnTo>
                    <a:pt x="335534" y="687197"/>
                  </a:lnTo>
                  <a:lnTo>
                    <a:pt x="440436" y="674243"/>
                  </a:lnTo>
                  <a:lnTo>
                    <a:pt x="510159" y="657974"/>
                  </a:lnTo>
                  <a:lnTo>
                    <a:pt x="577088" y="634847"/>
                  </a:lnTo>
                  <a:lnTo>
                    <a:pt x="639191" y="603859"/>
                  </a:lnTo>
                  <a:lnTo>
                    <a:pt x="693420" y="564718"/>
                  </a:lnTo>
                  <a:lnTo>
                    <a:pt x="738124" y="516953"/>
                  </a:lnTo>
                  <a:lnTo>
                    <a:pt x="771906" y="459270"/>
                  </a:lnTo>
                  <a:lnTo>
                    <a:pt x="792607" y="393712"/>
                  </a:lnTo>
                  <a:lnTo>
                    <a:pt x="800100" y="327647"/>
                  </a:lnTo>
                  <a:lnTo>
                    <a:pt x="798957" y="294881"/>
                  </a:lnTo>
                  <a:lnTo>
                    <a:pt x="787654" y="230974"/>
                  </a:lnTo>
                  <a:lnTo>
                    <a:pt x="764159" y="171386"/>
                  </a:lnTo>
                  <a:lnTo>
                    <a:pt x="728980" y="117894"/>
                  </a:lnTo>
                  <a:lnTo>
                    <a:pt x="682625" y="72923"/>
                  </a:lnTo>
                  <a:lnTo>
                    <a:pt x="636651" y="43954"/>
                  </a:lnTo>
                  <a:lnTo>
                    <a:pt x="583692" y="23253"/>
                  </a:lnTo>
                  <a:lnTo>
                    <a:pt x="521335" y="9779"/>
                  </a:lnTo>
                  <a:lnTo>
                    <a:pt x="455549" y="1778"/>
                  </a:lnTo>
                  <a:lnTo>
                    <a:pt x="387985" y="0"/>
                  </a:lnTo>
                  <a:close/>
                </a:path>
              </a:pathLst>
            </a:custGeom>
            <a:solidFill>
              <a:srgbClr val="6BB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94732" y="2339339"/>
              <a:ext cx="335280" cy="504825"/>
            </a:xfrm>
            <a:custGeom>
              <a:avLst/>
              <a:gdLst/>
              <a:ahLst/>
              <a:cxnLst/>
              <a:rect l="l" t="t" r="r" b="b"/>
              <a:pathLst>
                <a:path w="335279" h="504825">
                  <a:moveTo>
                    <a:pt x="172847" y="223761"/>
                  </a:moveTo>
                  <a:lnTo>
                    <a:pt x="167767" y="220713"/>
                  </a:lnTo>
                  <a:lnTo>
                    <a:pt x="165354" y="223634"/>
                  </a:lnTo>
                  <a:lnTo>
                    <a:pt x="158369" y="228968"/>
                  </a:lnTo>
                  <a:lnTo>
                    <a:pt x="149987" y="230619"/>
                  </a:lnTo>
                  <a:lnTo>
                    <a:pt x="141224" y="229095"/>
                  </a:lnTo>
                  <a:lnTo>
                    <a:pt x="133223" y="225158"/>
                  </a:lnTo>
                  <a:lnTo>
                    <a:pt x="138049" y="224269"/>
                  </a:lnTo>
                  <a:lnTo>
                    <a:pt x="142621" y="222745"/>
                  </a:lnTo>
                  <a:lnTo>
                    <a:pt x="155956" y="198094"/>
                  </a:lnTo>
                  <a:lnTo>
                    <a:pt x="155194" y="191363"/>
                  </a:lnTo>
                  <a:lnTo>
                    <a:pt x="154432" y="187680"/>
                  </a:lnTo>
                  <a:lnTo>
                    <a:pt x="148717" y="189204"/>
                  </a:lnTo>
                  <a:lnTo>
                    <a:pt x="149479" y="192760"/>
                  </a:lnTo>
                  <a:lnTo>
                    <a:pt x="150114" y="198348"/>
                  </a:lnTo>
                  <a:lnTo>
                    <a:pt x="133350" y="219316"/>
                  </a:lnTo>
                  <a:lnTo>
                    <a:pt x="128651" y="219570"/>
                  </a:lnTo>
                  <a:lnTo>
                    <a:pt x="128270" y="219062"/>
                  </a:lnTo>
                  <a:lnTo>
                    <a:pt x="127508" y="218681"/>
                  </a:lnTo>
                  <a:lnTo>
                    <a:pt x="65659" y="205333"/>
                  </a:lnTo>
                  <a:lnTo>
                    <a:pt x="28956" y="159969"/>
                  </a:lnTo>
                  <a:lnTo>
                    <a:pt x="13208" y="122745"/>
                  </a:lnTo>
                  <a:lnTo>
                    <a:pt x="5715" y="83223"/>
                  </a:lnTo>
                  <a:lnTo>
                    <a:pt x="6731" y="63538"/>
                  </a:lnTo>
                  <a:lnTo>
                    <a:pt x="10287" y="43967"/>
                  </a:lnTo>
                  <a:lnTo>
                    <a:pt x="20828" y="1651"/>
                  </a:lnTo>
                  <a:lnTo>
                    <a:pt x="15240" y="0"/>
                  </a:lnTo>
                  <a:lnTo>
                    <a:pt x="4445" y="45110"/>
                  </a:lnTo>
                  <a:lnTo>
                    <a:pt x="889" y="66078"/>
                  </a:lnTo>
                  <a:lnTo>
                    <a:pt x="0" y="87299"/>
                  </a:lnTo>
                  <a:lnTo>
                    <a:pt x="2667" y="107746"/>
                  </a:lnTo>
                  <a:lnTo>
                    <a:pt x="16383" y="147269"/>
                  </a:lnTo>
                  <a:lnTo>
                    <a:pt x="50927" y="201269"/>
                  </a:lnTo>
                  <a:lnTo>
                    <a:pt x="106045" y="223634"/>
                  </a:lnTo>
                  <a:lnTo>
                    <a:pt x="121412" y="224396"/>
                  </a:lnTo>
                  <a:lnTo>
                    <a:pt x="124079" y="237871"/>
                  </a:lnTo>
                  <a:lnTo>
                    <a:pt x="129413" y="250190"/>
                  </a:lnTo>
                  <a:lnTo>
                    <a:pt x="137922" y="260096"/>
                  </a:lnTo>
                  <a:lnTo>
                    <a:pt x="150495" y="266204"/>
                  </a:lnTo>
                  <a:lnTo>
                    <a:pt x="154178" y="267093"/>
                  </a:lnTo>
                  <a:lnTo>
                    <a:pt x="155829" y="261632"/>
                  </a:lnTo>
                  <a:lnTo>
                    <a:pt x="152146" y="260604"/>
                  </a:lnTo>
                  <a:lnTo>
                    <a:pt x="142240" y="255905"/>
                  </a:lnTo>
                  <a:lnTo>
                    <a:pt x="135128" y="248412"/>
                  </a:lnTo>
                  <a:lnTo>
                    <a:pt x="130429" y="239014"/>
                  </a:lnTo>
                  <a:lnTo>
                    <a:pt x="127889" y="228460"/>
                  </a:lnTo>
                  <a:lnTo>
                    <a:pt x="138303" y="234175"/>
                  </a:lnTo>
                  <a:lnTo>
                    <a:pt x="149860" y="236207"/>
                  </a:lnTo>
                  <a:lnTo>
                    <a:pt x="161036" y="233921"/>
                  </a:lnTo>
                  <a:lnTo>
                    <a:pt x="170434" y="226682"/>
                  </a:lnTo>
                  <a:lnTo>
                    <a:pt x="172847" y="223761"/>
                  </a:lnTo>
                  <a:close/>
                </a:path>
                <a:path w="335279" h="504825">
                  <a:moveTo>
                    <a:pt x="334899" y="467093"/>
                  </a:moveTo>
                  <a:lnTo>
                    <a:pt x="322580" y="328853"/>
                  </a:lnTo>
                  <a:lnTo>
                    <a:pt x="319913" y="294792"/>
                  </a:lnTo>
                  <a:lnTo>
                    <a:pt x="317754" y="260616"/>
                  </a:lnTo>
                  <a:lnTo>
                    <a:pt x="316103" y="220967"/>
                  </a:lnTo>
                  <a:lnTo>
                    <a:pt x="310134" y="220840"/>
                  </a:lnTo>
                  <a:lnTo>
                    <a:pt x="311785" y="260870"/>
                  </a:lnTo>
                  <a:lnTo>
                    <a:pt x="316738" y="329742"/>
                  </a:lnTo>
                  <a:lnTo>
                    <a:pt x="328549" y="462648"/>
                  </a:lnTo>
                  <a:lnTo>
                    <a:pt x="273431" y="480441"/>
                  </a:lnTo>
                  <a:lnTo>
                    <a:pt x="252984" y="497078"/>
                  </a:lnTo>
                  <a:lnTo>
                    <a:pt x="255778" y="504317"/>
                  </a:lnTo>
                  <a:lnTo>
                    <a:pt x="258953" y="501142"/>
                  </a:lnTo>
                  <a:lnTo>
                    <a:pt x="275971" y="487934"/>
                  </a:lnTo>
                  <a:lnTo>
                    <a:pt x="294259" y="479539"/>
                  </a:lnTo>
                  <a:lnTo>
                    <a:pt x="313436" y="474205"/>
                  </a:lnTo>
                  <a:lnTo>
                    <a:pt x="334264" y="469760"/>
                  </a:lnTo>
                  <a:lnTo>
                    <a:pt x="334899" y="467093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06796" y="2528316"/>
              <a:ext cx="83819" cy="2026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798817" y="2276855"/>
              <a:ext cx="105410" cy="268605"/>
            </a:xfrm>
            <a:custGeom>
              <a:avLst/>
              <a:gdLst/>
              <a:ahLst/>
              <a:cxnLst/>
              <a:rect l="l" t="t" r="r" b="b"/>
              <a:pathLst>
                <a:path w="105410" h="268605">
                  <a:moveTo>
                    <a:pt x="83743" y="126"/>
                  </a:moveTo>
                  <a:lnTo>
                    <a:pt x="77876" y="0"/>
                  </a:lnTo>
                  <a:lnTo>
                    <a:pt x="78003" y="3682"/>
                  </a:lnTo>
                  <a:lnTo>
                    <a:pt x="79667" y="16408"/>
                  </a:lnTo>
                  <a:lnTo>
                    <a:pt x="83108" y="28740"/>
                  </a:lnTo>
                  <a:lnTo>
                    <a:pt x="87185" y="40830"/>
                  </a:lnTo>
                  <a:lnTo>
                    <a:pt x="91008" y="53035"/>
                  </a:lnTo>
                  <a:lnTo>
                    <a:pt x="94830" y="71221"/>
                  </a:lnTo>
                  <a:lnTo>
                    <a:pt x="97256" y="89280"/>
                  </a:lnTo>
                  <a:lnTo>
                    <a:pt x="98526" y="107594"/>
                  </a:lnTo>
                  <a:lnTo>
                    <a:pt x="98653" y="126034"/>
                  </a:lnTo>
                  <a:lnTo>
                    <a:pt x="96113" y="154012"/>
                  </a:lnTo>
                  <a:lnTo>
                    <a:pt x="88201" y="179831"/>
                  </a:lnTo>
                  <a:lnTo>
                    <a:pt x="73926" y="202222"/>
                  </a:lnTo>
                  <a:lnTo>
                    <a:pt x="52133" y="219506"/>
                  </a:lnTo>
                  <a:lnTo>
                    <a:pt x="51371" y="219125"/>
                  </a:lnTo>
                  <a:lnTo>
                    <a:pt x="50342" y="218998"/>
                  </a:lnTo>
                  <a:lnTo>
                    <a:pt x="21793" y="203365"/>
                  </a:lnTo>
                  <a:lnTo>
                    <a:pt x="17208" y="189369"/>
                  </a:lnTo>
                  <a:lnTo>
                    <a:pt x="11468" y="190766"/>
                  </a:lnTo>
                  <a:lnTo>
                    <a:pt x="30721" y="220535"/>
                  </a:lnTo>
                  <a:lnTo>
                    <a:pt x="40792" y="224853"/>
                  </a:lnTo>
                  <a:lnTo>
                    <a:pt x="31991" y="228282"/>
                  </a:lnTo>
                  <a:lnTo>
                    <a:pt x="23075" y="230327"/>
                  </a:lnTo>
                  <a:lnTo>
                    <a:pt x="13639" y="231343"/>
                  </a:lnTo>
                  <a:lnTo>
                    <a:pt x="126" y="231470"/>
                  </a:lnTo>
                  <a:lnTo>
                    <a:pt x="0" y="237185"/>
                  </a:lnTo>
                  <a:lnTo>
                    <a:pt x="26390" y="235661"/>
                  </a:lnTo>
                  <a:lnTo>
                    <a:pt x="47294" y="228028"/>
                  </a:lnTo>
                  <a:lnTo>
                    <a:pt x="46012" y="237058"/>
                  </a:lnTo>
                  <a:lnTo>
                    <a:pt x="44361" y="245960"/>
                  </a:lnTo>
                  <a:lnTo>
                    <a:pt x="41427" y="254228"/>
                  </a:lnTo>
                  <a:lnTo>
                    <a:pt x="35813" y="261607"/>
                  </a:lnTo>
                  <a:lnTo>
                    <a:pt x="33019" y="264274"/>
                  </a:lnTo>
                  <a:lnTo>
                    <a:pt x="37096" y="268477"/>
                  </a:lnTo>
                  <a:lnTo>
                    <a:pt x="39776" y="265810"/>
                  </a:lnTo>
                  <a:lnTo>
                    <a:pt x="46393" y="256908"/>
                  </a:lnTo>
                  <a:lnTo>
                    <a:pt x="49834" y="247116"/>
                  </a:lnTo>
                  <a:lnTo>
                    <a:pt x="53657" y="225361"/>
                  </a:lnTo>
                  <a:lnTo>
                    <a:pt x="73799" y="210858"/>
                  </a:lnTo>
                  <a:lnTo>
                    <a:pt x="98018" y="170675"/>
                  </a:lnTo>
                  <a:lnTo>
                    <a:pt x="104774" y="129463"/>
                  </a:lnTo>
                  <a:lnTo>
                    <a:pt x="105028" y="112420"/>
                  </a:lnTo>
                  <a:lnTo>
                    <a:pt x="104139" y="95262"/>
                  </a:lnTo>
                  <a:lnTo>
                    <a:pt x="102476" y="78473"/>
                  </a:lnTo>
                  <a:lnTo>
                    <a:pt x="98272" y="59651"/>
                  </a:lnTo>
                  <a:lnTo>
                    <a:pt x="92278" y="41211"/>
                  </a:lnTo>
                  <a:lnTo>
                    <a:pt x="86677" y="22631"/>
                  </a:lnTo>
                  <a:lnTo>
                    <a:pt x="83870" y="3809"/>
                  </a:lnTo>
                  <a:lnTo>
                    <a:pt x="83743" y="126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4272" y="2171700"/>
              <a:ext cx="86867" cy="1219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2392" y="2225040"/>
              <a:ext cx="137159" cy="685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46420" y="2164079"/>
              <a:ext cx="85343" cy="120395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4069580" y="120966"/>
            <a:ext cx="6491371" cy="120713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45085" marR="10795" indent="1125220">
              <a:lnSpc>
                <a:spcPts val="4500"/>
              </a:lnSpc>
              <a:spcBef>
                <a:spcPts val="500"/>
              </a:spcBef>
            </a:pPr>
            <a:r>
              <a:rPr spc="-20" dirty="0"/>
              <a:t>OSHC </a:t>
            </a:r>
            <a:r>
              <a:rPr spc="-145" dirty="0"/>
              <a:t>School</a:t>
            </a:r>
            <a:r>
              <a:rPr spc="-280" dirty="0"/>
              <a:t> </a:t>
            </a:r>
            <a:r>
              <a:rPr spc="-145" dirty="0"/>
              <a:t>Holiday</a:t>
            </a:r>
            <a:r>
              <a:rPr spc="-280" dirty="0"/>
              <a:t> </a:t>
            </a:r>
            <a:r>
              <a:rPr spc="-135" dirty="0"/>
              <a:t>Program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4322284" y="1287871"/>
            <a:ext cx="4136390" cy="50206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00" b="1" spc="135" dirty="0">
                <a:solidFill>
                  <a:srgbClr val="FFFFFF"/>
                </a:solidFill>
                <a:latin typeface="Arial Narrow"/>
                <a:cs typeface="Arial Narrow"/>
              </a:rPr>
              <a:t>8</a:t>
            </a:r>
            <a:r>
              <a:rPr sz="3600" b="1" spc="202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AU" sz="3150" b="1" spc="202" baseline="396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– 12</a:t>
            </a:r>
            <a:r>
              <a:rPr lang="en-US" sz="3150" b="1" spc="54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3150" b="1" spc="540" baseline="3968" dirty="0">
                <a:solidFill>
                  <a:srgbClr val="FFFFFF"/>
                </a:solidFill>
                <a:latin typeface="Arial Narrow"/>
                <a:cs typeface="Arial Narrow"/>
              </a:rPr>
              <a:t> July</a:t>
            </a:r>
            <a:endParaRPr sz="2100" dirty="0">
              <a:latin typeface="Arial Narrow"/>
              <a:cs typeface="Arial Narro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35496" y="2184658"/>
            <a:ext cx="4868545" cy="56515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bookings</a:t>
            </a:r>
            <a:r>
              <a:rPr sz="12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FFFFFF"/>
                </a:solidFill>
                <a:latin typeface="Verdana"/>
                <a:cs typeface="Verdana"/>
              </a:rPr>
              <a:t>email:</a:t>
            </a:r>
            <a:r>
              <a:rPr sz="12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AU" sz="1200" b="1" u="sng" spc="-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Bradshaw</a:t>
            </a:r>
            <a:r>
              <a:rPr sz="1200" b="1" u="sng" spc="-4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.oshc@ynt.org.au</a:t>
            </a:r>
            <a:endParaRPr sz="12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200" spc="-5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2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Verdana"/>
                <a:cs typeface="Verdana"/>
              </a:rPr>
              <a:t>enrolments</a:t>
            </a:r>
            <a:r>
              <a:rPr sz="12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Verdana"/>
                <a:cs typeface="Verdana"/>
              </a:rPr>
              <a:t>visit:</a:t>
            </a:r>
            <a:r>
              <a:rPr sz="1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oshc.nt.ymca.org.au/family-before-after-school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03162" y="3162299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29" y="378002"/>
                </a:lnTo>
                <a:lnTo>
                  <a:pt x="1698129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5730564" y="3148577"/>
            <a:ext cx="12439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230" marR="30480" indent="-15176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Thursday</a:t>
            </a:r>
            <a:r>
              <a:rPr sz="1200" b="1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11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July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723130" y="3169157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847454" y="3155527"/>
            <a:ext cx="1450340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Wednesday</a:t>
            </a:r>
            <a:r>
              <a:rPr sz="1200" b="1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</a:p>
          <a:p>
            <a:pPr marL="292100" marR="30480" indent="-254635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July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931668" y="3160775"/>
            <a:ext cx="1698625" cy="433070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194010" y="3147505"/>
            <a:ext cx="11741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30480" indent="-116839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Tuesday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9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July 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31824" y="3150107"/>
            <a:ext cx="1698625" cy="432434"/>
          </a:xfrm>
          <a:custGeom>
            <a:avLst/>
            <a:gdLst/>
            <a:ahLst/>
            <a:cxnLst/>
            <a:rect l="l" t="t" r="r" b="b"/>
            <a:pathLst>
              <a:path w="1698625" h="432435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62"/>
                </a:lnTo>
                <a:lnTo>
                  <a:pt x="4000" y="32994"/>
                </a:lnTo>
                <a:lnTo>
                  <a:pt x="0" y="54051"/>
                </a:lnTo>
                <a:lnTo>
                  <a:pt x="0" y="378002"/>
                </a:lnTo>
                <a:lnTo>
                  <a:pt x="4000" y="399059"/>
                </a:lnTo>
                <a:lnTo>
                  <a:pt x="15163" y="416191"/>
                </a:lnTo>
                <a:lnTo>
                  <a:pt x="31534" y="427736"/>
                </a:lnTo>
                <a:lnTo>
                  <a:pt x="51549" y="432054"/>
                </a:lnTo>
                <a:lnTo>
                  <a:pt x="1646593" y="432054"/>
                </a:lnTo>
                <a:lnTo>
                  <a:pt x="1666722" y="427736"/>
                </a:lnTo>
                <a:lnTo>
                  <a:pt x="1683092" y="416191"/>
                </a:lnTo>
                <a:lnTo>
                  <a:pt x="1694129" y="399059"/>
                </a:lnTo>
                <a:lnTo>
                  <a:pt x="1698142" y="378002"/>
                </a:lnTo>
                <a:lnTo>
                  <a:pt x="1698142" y="54051"/>
                </a:lnTo>
                <a:lnTo>
                  <a:pt x="1694129" y="32994"/>
                </a:lnTo>
                <a:lnTo>
                  <a:pt x="1683092" y="15862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416700" y="3136644"/>
            <a:ext cx="11283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30480" indent="-93980"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Verdana"/>
                <a:cs typeface="Verdana"/>
              </a:rPr>
              <a:t>Monday</a:t>
            </a:r>
            <a:r>
              <a:rPr sz="12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lang="en-US" sz="1200" b="1" spc="-20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spc="-20" dirty="0">
                <a:solidFill>
                  <a:srgbClr val="FFFFFF"/>
                </a:solidFill>
                <a:latin typeface="Verdana"/>
                <a:cs typeface="Verdana"/>
              </a:rPr>
              <a:t> July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967715" y="1383475"/>
            <a:ext cx="2418587" cy="1052321"/>
            <a:chOff x="7037070" y="1402841"/>
            <a:chExt cx="2418587" cy="1052321"/>
          </a:xfrm>
        </p:grpSpPr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37070" y="1402841"/>
              <a:ext cx="2418587" cy="105232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88960" y="1501902"/>
              <a:ext cx="1437741" cy="797051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17842" y="2215781"/>
              <a:ext cx="424535" cy="8317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961390" y="836676"/>
                  </a:moveTo>
                  <a:lnTo>
                    <a:pt x="384556" y="836676"/>
                  </a:lnTo>
                  <a:lnTo>
                    <a:pt x="672985" y="941260"/>
                  </a:lnTo>
                  <a:lnTo>
                    <a:pt x="961390" y="836676"/>
                  </a:lnTo>
                  <a:close/>
                </a:path>
                <a:path w="2307590" h="941705">
                  <a:moveTo>
                    <a:pt x="2167890" y="0"/>
                  </a:moveTo>
                  <a:lnTo>
                    <a:pt x="139446" y="0"/>
                  </a:lnTo>
                  <a:lnTo>
                    <a:pt x="95370" y="7109"/>
                  </a:lnTo>
                  <a:lnTo>
                    <a:pt x="57091" y="26905"/>
                  </a:lnTo>
                  <a:lnTo>
                    <a:pt x="26905" y="57091"/>
                  </a:lnTo>
                  <a:lnTo>
                    <a:pt x="7109" y="95370"/>
                  </a:lnTo>
                  <a:lnTo>
                    <a:pt x="0" y="139446"/>
                  </a:lnTo>
                  <a:lnTo>
                    <a:pt x="2" y="697230"/>
                  </a:lnTo>
                  <a:lnTo>
                    <a:pt x="7109" y="741298"/>
                  </a:lnTo>
                  <a:lnTo>
                    <a:pt x="26905" y="779581"/>
                  </a:lnTo>
                  <a:lnTo>
                    <a:pt x="57091" y="809769"/>
                  </a:lnTo>
                  <a:lnTo>
                    <a:pt x="95370" y="829566"/>
                  </a:lnTo>
                  <a:lnTo>
                    <a:pt x="139446" y="836676"/>
                  </a:lnTo>
                  <a:lnTo>
                    <a:pt x="2167890" y="836676"/>
                  </a:lnTo>
                  <a:lnTo>
                    <a:pt x="2211965" y="829566"/>
                  </a:lnTo>
                  <a:lnTo>
                    <a:pt x="2250244" y="809769"/>
                  </a:lnTo>
                  <a:lnTo>
                    <a:pt x="2280430" y="779581"/>
                  </a:lnTo>
                  <a:lnTo>
                    <a:pt x="2300226" y="741298"/>
                  </a:lnTo>
                  <a:lnTo>
                    <a:pt x="2307333" y="697230"/>
                  </a:lnTo>
                  <a:lnTo>
                    <a:pt x="2307336" y="139446"/>
                  </a:lnTo>
                  <a:lnTo>
                    <a:pt x="2300226" y="95370"/>
                  </a:lnTo>
                  <a:lnTo>
                    <a:pt x="2280430" y="57091"/>
                  </a:lnTo>
                  <a:lnTo>
                    <a:pt x="2250244" y="26905"/>
                  </a:lnTo>
                  <a:lnTo>
                    <a:pt x="2211965" y="7109"/>
                  </a:lnTo>
                  <a:lnTo>
                    <a:pt x="2167890" y="0"/>
                  </a:lnTo>
                  <a:close/>
                </a:path>
              </a:pathLst>
            </a:custGeom>
            <a:solidFill>
              <a:srgbClr val="B3A1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092696" y="1438659"/>
              <a:ext cx="2307590" cy="941705"/>
            </a:xfrm>
            <a:custGeom>
              <a:avLst/>
              <a:gdLst/>
              <a:ahLst/>
              <a:cxnLst/>
              <a:rect l="l" t="t" r="r" b="b"/>
              <a:pathLst>
                <a:path w="2307590" h="941705">
                  <a:moveTo>
                    <a:pt x="0" y="139446"/>
                  </a:moveTo>
                  <a:lnTo>
                    <a:pt x="7109" y="95370"/>
                  </a:lnTo>
                  <a:lnTo>
                    <a:pt x="26905" y="57091"/>
                  </a:lnTo>
                  <a:lnTo>
                    <a:pt x="57091" y="26905"/>
                  </a:lnTo>
                  <a:lnTo>
                    <a:pt x="95370" y="7109"/>
                  </a:lnTo>
                  <a:lnTo>
                    <a:pt x="139446" y="0"/>
                  </a:lnTo>
                  <a:lnTo>
                    <a:pt x="384556" y="0"/>
                  </a:lnTo>
                  <a:lnTo>
                    <a:pt x="961390" y="0"/>
                  </a:lnTo>
                  <a:lnTo>
                    <a:pt x="2167890" y="0"/>
                  </a:lnTo>
                  <a:lnTo>
                    <a:pt x="2211965" y="7109"/>
                  </a:lnTo>
                  <a:lnTo>
                    <a:pt x="2250244" y="26905"/>
                  </a:lnTo>
                  <a:lnTo>
                    <a:pt x="2280430" y="57091"/>
                  </a:lnTo>
                  <a:lnTo>
                    <a:pt x="2300226" y="95370"/>
                  </a:lnTo>
                  <a:lnTo>
                    <a:pt x="2307336" y="139446"/>
                  </a:lnTo>
                  <a:lnTo>
                    <a:pt x="2307336" y="488061"/>
                  </a:lnTo>
                  <a:lnTo>
                    <a:pt x="2307336" y="697230"/>
                  </a:lnTo>
                  <a:lnTo>
                    <a:pt x="2300226" y="741298"/>
                  </a:lnTo>
                  <a:lnTo>
                    <a:pt x="2280430" y="779581"/>
                  </a:lnTo>
                  <a:lnTo>
                    <a:pt x="2250244" y="809769"/>
                  </a:lnTo>
                  <a:lnTo>
                    <a:pt x="2211965" y="829566"/>
                  </a:lnTo>
                  <a:lnTo>
                    <a:pt x="2167890" y="836676"/>
                  </a:lnTo>
                  <a:lnTo>
                    <a:pt x="961390" y="836676"/>
                  </a:lnTo>
                  <a:lnTo>
                    <a:pt x="672985" y="941260"/>
                  </a:lnTo>
                  <a:lnTo>
                    <a:pt x="384556" y="836676"/>
                  </a:lnTo>
                  <a:lnTo>
                    <a:pt x="139446" y="836676"/>
                  </a:lnTo>
                  <a:lnTo>
                    <a:pt x="95370" y="829566"/>
                  </a:lnTo>
                  <a:lnTo>
                    <a:pt x="57091" y="809769"/>
                  </a:lnTo>
                  <a:lnTo>
                    <a:pt x="26905" y="779581"/>
                  </a:lnTo>
                  <a:lnTo>
                    <a:pt x="7109" y="741298"/>
                  </a:lnTo>
                  <a:lnTo>
                    <a:pt x="0" y="697217"/>
                  </a:lnTo>
                  <a:lnTo>
                    <a:pt x="0" y="488061"/>
                  </a:lnTo>
                  <a:lnTo>
                    <a:pt x="0" y="139446"/>
                  </a:lnTo>
                  <a:close/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4" name="object 74"/>
          <p:cNvSpPr/>
          <p:nvPr/>
        </p:nvSpPr>
        <p:spPr>
          <a:xfrm>
            <a:off x="7285480" y="3153155"/>
            <a:ext cx="1698625" cy="433070"/>
          </a:xfrm>
          <a:custGeom>
            <a:avLst/>
            <a:gdLst/>
            <a:ahLst/>
            <a:cxnLst/>
            <a:rect l="l" t="t" r="r" b="b"/>
            <a:pathLst>
              <a:path w="1698625" h="433070">
                <a:moveTo>
                  <a:pt x="1646593" y="0"/>
                </a:moveTo>
                <a:lnTo>
                  <a:pt x="51549" y="0"/>
                </a:lnTo>
                <a:lnTo>
                  <a:pt x="31534" y="4191"/>
                </a:lnTo>
                <a:lnTo>
                  <a:pt x="15163" y="15887"/>
                </a:lnTo>
                <a:lnTo>
                  <a:pt x="4000" y="33045"/>
                </a:lnTo>
                <a:lnTo>
                  <a:pt x="0" y="54152"/>
                </a:lnTo>
                <a:lnTo>
                  <a:pt x="0" y="378663"/>
                </a:lnTo>
                <a:lnTo>
                  <a:pt x="4000" y="399770"/>
                </a:lnTo>
                <a:lnTo>
                  <a:pt x="15163" y="416928"/>
                </a:lnTo>
                <a:lnTo>
                  <a:pt x="31534" y="428498"/>
                </a:lnTo>
                <a:lnTo>
                  <a:pt x="51549" y="432816"/>
                </a:lnTo>
                <a:lnTo>
                  <a:pt x="1646593" y="432816"/>
                </a:lnTo>
                <a:lnTo>
                  <a:pt x="1666722" y="428498"/>
                </a:lnTo>
                <a:lnTo>
                  <a:pt x="1683092" y="416928"/>
                </a:lnTo>
                <a:lnTo>
                  <a:pt x="1694129" y="399770"/>
                </a:lnTo>
                <a:lnTo>
                  <a:pt x="1698142" y="378663"/>
                </a:lnTo>
                <a:lnTo>
                  <a:pt x="1698142" y="54152"/>
                </a:lnTo>
                <a:lnTo>
                  <a:pt x="1694129" y="33045"/>
                </a:lnTo>
                <a:lnTo>
                  <a:pt x="1683092" y="15887"/>
                </a:lnTo>
                <a:lnTo>
                  <a:pt x="1666722" y="4191"/>
                </a:lnTo>
                <a:lnTo>
                  <a:pt x="1646593" y="0"/>
                </a:lnTo>
                <a:close/>
              </a:path>
            </a:pathLst>
          </a:custGeom>
          <a:solidFill>
            <a:srgbClr val="6C2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7623477" y="3139801"/>
            <a:ext cx="102235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30480" indent="-40640" algn="ctr">
              <a:lnSpc>
                <a:spcPct val="100000"/>
              </a:lnSpc>
              <a:spcBef>
                <a:spcPts val="100"/>
              </a:spcBef>
            </a:pPr>
            <a:r>
              <a:rPr lang="en-US" sz="1200" b="1" dirty="0">
                <a:solidFill>
                  <a:srgbClr val="FFFFFF"/>
                </a:solidFill>
                <a:latin typeface="Verdana"/>
                <a:cs typeface="Verdana"/>
              </a:rPr>
              <a:t>Friday 12</a:t>
            </a:r>
            <a:r>
              <a:rPr lang="en-US" sz="1200" b="1" baseline="30000" dirty="0">
                <a:solidFill>
                  <a:srgbClr val="FFFFFF"/>
                </a:solidFill>
                <a:latin typeface="Verdana"/>
                <a:cs typeface="Verdana"/>
              </a:rPr>
              <a:t>th</a:t>
            </a:r>
            <a:r>
              <a:rPr lang="en-US" sz="1200" b="1" dirty="0">
                <a:solidFill>
                  <a:srgbClr val="FFFFFF"/>
                </a:solidFill>
                <a:latin typeface="Verdana"/>
                <a:cs typeface="Verdana"/>
              </a:rPr>
              <a:t> July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88" name="object 88"/>
          <p:cNvSpPr txBox="1">
            <a:spLocks noGrp="1"/>
          </p:cNvSpPr>
          <p:nvPr>
            <p:ph type="ftr" sz="quarter" idx="5"/>
          </p:nvPr>
        </p:nvSpPr>
        <p:spPr>
          <a:xfrm>
            <a:off x="606654" y="6562786"/>
            <a:ext cx="76835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$</a:t>
            </a:r>
            <a:r>
              <a:rPr lang="en-US" dirty="0">
                <a:solidFill>
                  <a:srgbClr val="000000"/>
                </a:solidFill>
              </a:rPr>
              <a:t>100</a:t>
            </a:r>
            <a:r>
              <a:rPr spc="265" dirty="0">
                <a:solidFill>
                  <a:srgbClr val="000000"/>
                </a:solidFill>
              </a:rPr>
              <a:t> </a:t>
            </a:r>
            <a:r>
              <a:rPr spc="-10" dirty="0"/>
              <a:t>GREEN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7778904" y="6610917"/>
            <a:ext cx="89722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AU" sz="900" b="1" spc="-70" dirty="0">
                <a:solidFill>
                  <a:srgbClr val="FFC000"/>
                </a:solidFill>
                <a:latin typeface="Verdana"/>
                <a:cs typeface="Verdana"/>
              </a:rPr>
              <a:t>$</a:t>
            </a:r>
            <a:r>
              <a:rPr lang="en-AU" sz="900" b="1" spc="-70" dirty="0">
                <a:solidFill>
                  <a:schemeClr val="tx1"/>
                </a:solidFill>
                <a:latin typeface="Verdana"/>
                <a:cs typeface="Verdana"/>
              </a:rPr>
              <a:t>80 </a:t>
            </a:r>
            <a:r>
              <a:rPr lang="en-AU" sz="900" b="1" spc="-70" dirty="0">
                <a:solidFill>
                  <a:srgbClr val="FFC000"/>
                </a:solidFill>
                <a:latin typeface="Verdana"/>
                <a:cs typeface="Verdana"/>
              </a:rPr>
              <a:t>AMBER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331179" y="6641824"/>
            <a:ext cx="927551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AU" sz="900" b="1" dirty="0">
                <a:latin typeface="Verdana"/>
                <a:cs typeface="Verdana"/>
              </a:rPr>
              <a:t>$100  </a:t>
            </a:r>
            <a:r>
              <a:rPr lang="en-AU" sz="900" b="1" dirty="0">
                <a:solidFill>
                  <a:srgbClr val="FFC000"/>
                </a:solidFill>
                <a:latin typeface="Verdana"/>
                <a:cs typeface="Verdana"/>
              </a:rPr>
              <a:t> AMBER</a:t>
            </a:r>
            <a:endParaRPr sz="900" dirty="0">
              <a:solidFill>
                <a:srgbClr val="FFC000"/>
              </a:solidFill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54189" y="6881404"/>
            <a:ext cx="4403090" cy="337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6C2A8D"/>
                </a:solidFill>
                <a:latin typeface="Verdana"/>
                <a:cs typeface="Verdana"/>
              </a:rPr>
              <a:t>Y</a:t>
            </a:r>
            <a:r>
              <a:rPr sz="1050" b="1" spc="-4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50" b="1" spc="-20" dirty="0">
                <a:solidFill>
                  <a:srgbClr val="6C2A8D"/>
                </a:solidFill>
                <a:latin typeface="Verdana"/>
                <a:cs typeface="Verdana"/>
              </a:rPr>
              <a:t>NT</a:t>
            </a:r>
            <a:r>
              <a:rPr sz="1050" b="1" spc="-5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lang="en-AU" sz="1050" b="1" spc="-50" dirty="0">
                <a:solidFill>
                  <a:srgbClr val="6C2A8D"/>
                </a:solidFill>
                <a:latin typeface="Verdana"/>
                <a:cs typeface="Verdana"/>
              </a:rPr>
              <a:t>Bradshaw</a:t>
            </a:r>
            <a:r>
              <a:rPr sz="1050" b="1" spc="-20" dirty="0">
                <a:solidFill>
                  <a:srgbClr val="6C2A8D"/>
                </a:solidFill>
                <a:latin typeface="Verdana"/>
                <a:cs typeface="Verdana"/>
              </a:rPr>
              <a:t>OSHC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AU" sz="900" b="1" spc="-10" dirty="0">
                <a:latin typeface="Arial"/>
                <a:cs typeface="Arial"/>
              </a:rPr>
              <a:t>Asma Dhuka</a:t>
            </a:r>
            <a:r>
              <a:rPr sz="900" b="1" spc="-10" dirty="0">
                <a:latin typeface="Verdana"/>
                <a:cs typeface="Verdana"/>
              </a:rPr>
              <a:t> </a:t>
            </a:r>
            <a:r>
              <a:rPr sz="900" i="1" dirty="0">
                <a:latin typeface="Calibri"/>
                <a:cs typeface="Calibri"/>
              </a:rPr>
              <a:t>OSHC</a:t>
            </a:r>
            <a:r>
              <a:rPr sz="900" i="1" spc="-25" dirty="0">
                <a:latin typeface="Calibri"/>
                <a:cs typeface="Calibri"/>
              </a:rPr>
              <a:t> </a:t>
            </a:r>
            <a:r>
              <a:rPr sz="900" i="1" spc="-20" dirty="0">
                <a:latin typeface="Calibri"/>
                <a:cs typeface="Calibri"/>
              </a:rPr>
              <a:t>Coordinator</a:t>
            </a:r>
            <a:r>
              <a:rPr sz="900" i="1" spc="120" dirty="0">
                <a:latin typeface="Calibri"/>
                <a:cs typeface="Calibri"/>
              </a:rPr>
              <a:t> </a:t>
            </a:r>
            <a:r>
              <a:rPr sz="900" b="1" spc="-40" dirty="0">
                <a:latin typeface="Verdana"/>
                <a:cs typeface="Verdana"/>
              </a:rPr>
              <a:t>e:</a:t>
            </a:r>
            <a:r>
              <a:rPr sz="900" b="1" spc="-185" dirty="0">
                <a:latin typeface="Verdana"/>
                <a:cs typeface="Verdana"/>
              </a:rPr>
              <a:t> </a:t>
            </a:r>
            <a:r>
              <a:rPr lang="en-AU" sz="900" b="1" u="sng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 </a:t>
            </a:r>
            <a:r>
              <a:rPr lang="en-AU" sz="900" b="1" u="sng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AU" sz="900" b="1" u="sng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</a:rPr>
              <a:t>radshaw.</a:t>
            </a:r>
            <a:r>
              <a:rPr sz="900" b="1" u="sng" spc="-10" dirty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oshc@ynt.org.au</a:t>
            </a:r>
            <a:endParaRPr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94" name="object 75">
            <a:extLst>
              <a:ext uri="{FF2B5EF4-FFF2-40B4-BE49-F238E27FC236}">
                <a16:creationId xmlns:a16="http://schemas.microsoft.com/office/drawing/2014/main" id="{B6A14FE5-8917-8FD7-AE68-6F85F5216BDE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93450" y="2778687"/>
            <a:ext cx="1999695" cy="2250744"/>
          </a:xfrm>
          <a:prstGeom prst="rect">
            <a:avLst/>
          </a:prstGeom>
        </p:spPr>
      </p:pic>
      <p:pic>
        <p:nvPicPr>
          <p:cNvPr id="95" name="object 76">
            <a:extLst>
              <a:ext uri="{FF2B5EF4-FFF2-40B4-BE49-F238E27FC236}">
                <a16:creationId xmlns:a16="http://schemas.microsoft.com/office/drawing/2014/main" id="{2C7B40C9-3458-829A-E3AC-3DFD1024EDF2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515330" y="3316214"/>
            <a:ext cx="1141552" cy="1143468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5873847" y="1896291"/>
            <a:ext cx="3597275" cy="1132840"/>
            <a:chOff x="6306305" y="1908047"/>
            <a:chExt cx="3597275" cy="1132840"/>
          </a:xfrm>
        </p:grpSpPr>
        <p:sp>
          <p:nvSpPr>
            <p:cNvPr id="25" name="object 25"/>
            <p:cNvSpPr/>
            <p:nvPr/>
          </p:nvSpPr>
          <p:spPr>
            <a:xfrm>
              <a:off x="6332221" y="1908047"/>
              <a:ext cx="816610" cy="695960"/>
            </a:xfrm>
            <a:custGeom>
              <a:avLst/>
              <a:gdLst/>
              <a:ahLst/>
              <a:cxnLst/>
              <a:rect l="l" t="t" r="r" b="b"/>
              <a:pathLst>
                <a:path w="816609" h="695960">
                  <a:moveTo>
                    <a:pt x="377647" y="0"/>
                  </a:moveTo>
                  <a:lnTo>
                    <a:pt x="310362" y="3302"/>
                  </a:lnTo>
                  <a:lnTo>
                    <a:pt x="245757" y="15227"/>
                  </a:lnTo>
                  <a:lnTo>
                    <a:pt x="174155" y="42659"/>
                  </a:lnTo>
                  <a:lnTo>
                    <a:pt x="119316" y="80238"/>
                  </a:lnTo>
                  <a:lnTo>
                    <a:pt x="76923" y="127457"/>
                  </a:lnTo>
                  <a:lnTo>
                    <a:pt x="45313" y="182435"/>
                  </a:lnTo>
                  <a:lnTo>
                    <a:pt x="22974" y="243370"/>
                  </a:lnTo>
                  <a:lnTo>
                    <a:pt x="7873" y="308749"/>
                  </a:lnTo>
                  <a:lnTo>
                    <a:pt x="0" y="374764"/>
                  </a:lnTo>
                  <a:lnTo>
                    <a:pt x="1142" y="406501"/>
                  </a:lnTo>
                  <a:lnTo>
                    <a:pt x="13830" y="467817"/>
                  </a:lnTo>
                  <a:lnTo>
                    <a:pt x="39090" y="525081"/>
                  </a:lnTo>
                  <a:lnTo>
                    <a:pt x="75145" y="576618"/>
                  </a:lnTo>
                  <a:lnTo>
                    <a:pt x="120459" y="620674"/>
                  </a:lnTo>
                  <a:lnTo>
                    <a:pt x="173520" y="655967"/>
                  </a:lnTo>
                  <a:lnTo>
                    <a:pt x="232676" y="680593"/>
                  </a:lnTo>
                  <a:lnTo>
                    <a:pt x="296532" y="693166"/>
                  </a:lnTo>
                  <a:lnTo>
                    <a:pt x="360768" y="695706"/>
                  </a:lnTo>
                  <a:lnTo>
                    <a:pt x="393509" y="695325"/>
                  </a:lnTo>
                  <a:lnTo>
                    <a:pt x="459143" y="690499"/>
                  </a:lnTo>
                  <a:lnTo>
                    <a:pt x="523760" y="679831"/>
                  </a:lnTo>
                  <a:lnTo>
                    <a:pt x="585698" y="662317"/>
                  </a:lnTo>
                  <a:lnTo>
                    <a:pt x="643458" y="637057"/>
                  </a:lnTo>
                  <a:lnTo>
                    <a:pt x="699058" y="600367"/>
                  </a:lnTo>
                  <a:lnTo>
                    <a:pt x="746023" y="552754"/>
                  </a:lnTo>
                  <a:lnTo>
                    <a:pt x="782459" y="492836"/>
                  </a:lnTo>
                  <a:lnTo>
                    <a:pt x="805560" y="428345"/>
                  </a:lnTo>
                  <a:lnTo>
                    <a:pt x="815975" y="361696"/>
                  </a:lnTo>
                  <a:lnTo>
                    <a:pt x="816355" y="328434"/>
                  </a:lnTo>
                  <a:lnTo>
                    <a:pt x="813561" y="295414"/>
                  </a:lnTo>
                  <a:lnTo>
                    <a:pt x="798448" y="231686"/>
                  </a:lnTo>
                  <a:lnTo>
                    <a:pt x="770788" y="172529"/>
                  </a:lnTo>
                  <a:lnTo>
                    <a:pt x="730669" y="120357"/>
                  </a:lnTo>
                  <a:lnTo>
                    <a:pt x="688657" y="84416"/>
                  </a:lnTo>
                  <a:lnTo>
                    <a:pt x="638505" y="55854"/>
                  </a:lnTo>
                  <a:lnTo>
                    <a:pt x="577964" y="33388"/>
                  </a:lnTo>
                  <a:lnTo>
                    <a:pt x="513092" y="15989"/>
                  </a:lnTo>
                  <a:lnTo>
                    <a:pt x="445808" y="4572"/>
                  </a:lnTo>
                  <a:lnTo>
                    <a:pt x="377647" y="0"/>
                  </a:lnTo>
                  <a:close/>
                </a:path>
              </a:pathLst>
            </a:custGeom>
            <a:solidFill>
              <a:srgbClr val="00C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306299" y="2324099"/>
              <a:ext cx="299720" cy="530225"/>
            </a:xfrm>
            <a:custGeom>
              <a:avLst/>
              <a:gdLst/>
              <a:ahLst/>
              <a:cxnLst/>
              <a:rect l="l" t="t" r="r" b="b"/>
              <a:pathLst>
                <a:path w="299720" h="530225">
                  <a:moveTo>
                    <a:pt x="154635" y="240982"/>
                  </a:moveTo>
                  <a:lnTo>
                    <a:pt x="149936" y="237299"/>
                  </a:lnTo>
                  <a:lnTo>
                    <a:pt x="147256" y="239839"/>
                  </a:lnTo>
                  <a:lnTo>
                    <a:pt x="139369" y="244157"/>
                  </a:lnTo>
                  <a:lnTo>
                    <a:pt x="130733" y="244538"/>
                  </a:lnTo>
                  <a:lnTo>
                    <a:pt x="122212" y="241871"/>
                  </a:lnTo>
                  <a:lnTo>
                    <a:pt x="114579" y="236791"/>
                  </a:lnTo>
                  <a:lnTo>
                    <a:pt x="119532" y="236664"/>
                  </a:lnTo>
                  <a:lnTo>
                    <a:pt x="124371" y="235775"/>
                  </a:lnTo>
                  <a:lnTo>
                    <a:pt x="141414" y="213156"/>
                  </a:lnTo>
                  <a:lnTo>
                    <a:pt x="141287" y="202742"/>
                  </a:lnTo>
                  <a:lnTo>
                    <a:pt x="135305" y="203377"/>
                  </a:lnTo>
                  <a:lnTo>
                    <a:pt x="135559" y="207187"/>
                  </a:lnTo>
                  <a:lnTo>
                    <a:pt x="135432" y="212648"/>
                  </a:lnTo>
                  <a:lnTo>
                    <a:pt x="115595" y="231076"/>
                  </a:lnTo>
                  <a:lnTo>
                    <a:pt x="110896" y="230695"/>
                  </a:lnTo>
                  <a:lnTo>
                    <a:pt x="109867" y="229679"/>
                  </a:lnTo>
                  <a:lnTo>
                    <a:pt x="49466" y="207949"/>
                  </a:lnTo>
                  <a:lnTo>
                    <a:pt x="18948" y="157772"/>
                  </a:lnTo>
                  <a:lnTo>
                    <a:pt x="8521" y="118783"/>
                  </a:lnTo>
                  <a:lnTo>
                    <a:pt x="6108" y="98831"/>
                  </a:lnTo>
                  <a:lnTo>
                    <a:pt x="6489" y="78638"/>
                  </a:lnTo>
                  <a:lnTo>
                    <a:pt x="10299" y="59334"/>
                  </a:lnTo>
                  <a:lnTo>
                    <a:pt x="16662" y="40398"/>
                  </a:lnTo>
                  <a:lnTo>
                    <a:pt x="33197" y="0"/>
                  </a:lnTo>
                  <a:lnTo>
                    <a:pt x="10566" y="40652"/>
                  </a:lnTo>
                  <a:lnTo>
                    <a:pt x="127" y="81813"/>
                  </a:lnTo>
                  <a:lnTo>
                    <a:pt x="0" y="102514"/>
                  </a:lnTo>
                  <a:lnTo>
                    <a:pt x="3060" y="123101"/>
                  </a:lnTo>
                  <a:lnTo>
                    <a:pt x="14503" y="163245"/>
                  </a:lnTo>
                  <a:lnTo>
                    <a:pt x="45656" y="212394"/>
                  </a:lnTo>
                  <a:lnTo>
                    <a:pt x="102755" y="234505"/>
                  </a:lnTo>
                  <a:lnTo>
                    <a:pt x="103644" y="248221"/>
                  </a:lnTo>
                  <a:lnTo>
                    <a:pt x="107200" y="261175"/>
                  </a:lnTo>
                  <a:lnTo>
                    <a:pt x="114452" y="272110"/>
                  </a:lnTo>
                  <a:lnTo>
                    <a:pt x="126276" y="279857"/>
                  </a:lnTo>
                  <a:lnTo>
                    <a:pt x="129844" y="281381"/>
                  </a:lnTo>
                  <a:lnTo>
                    <a:pt x="132257" y="276047"/>
                  </a:lnTo>
                  <a:lnTo>
                    <a:pt x="128689" y="274650"/>
                  </a:lnTo>
                  <a:lnTo>
                    <a:pt x="119278" y="268554"/>
                  </a:lnTo>
                  <a:lnTo>
                    <a:pt x="113309" y="260159"/>
                  </a:lnTo>
                  <a:lnTo>
                    <a:pt x="109867" y="250253"/>
                  </a:lnTo>
                  <a:lnTo>
                    <a:pt x="108724" y="239458"/>
                  </a:lnTo>
                  <a:lnTo>
                    <a:pt x="118516" y="246570"/>
                  </a:lnTo>
                  <a:lnTo>
                    <a:pt x="129844" y="250126"/>
                  </a:lnTo>
                  <a:lnTo>
                    <a:pt x="141287" y="249491"/>
                  </a:lnTo>
                  <a:lnTo>
                    <a:pt x="151841" y="243522"/>
                  </a:lnTo>
                  <a:lnTo>
                    <a:pt x="154635" y="240982"/>
                  </a:lnTo>
                  <a:close/>
                </a:path>
                <a:path w="299720" h="530225">
                  <a:moveTo>
                    <a:pt x="299097" y="258254"/>
                  </a:moveTo>
                  <a:lnTo>
                    <a:pt x="289166" y="297002"/>
                  </a:lnTo>
                  <a:lnTo>
                    <a:pt x="284327" y="365848"/>
                  </a:lnTo>
                  <a:lnTo>
                    <a:pt x="277482" y="499110"/>
                  </a:lnTo>
                  <a:lnTo>
                    <a:pt x="239585" y="503174"/>
                  </a:lnTo>
                  <a:lnTo>
                    <a:pt x="200152" y="520065"/>
                  </a:lnTo>
                  <a:lnTo>
                    <a:pt x="196735" y="522732"/>
                  </a:lnTo>
                  <a:lnTo>
                    <a:pt x="198374" y="530225"/>
                  </a:lnTo>
                  <a:lnTo>
                    <a:pt x="202069" y="527558"/>
                  </a:lnTo>
                  <a:lnTo>
                    <a:pt x="221018" y="516890"/>
                  </a:lnTo>
                  <a:lnTo>
                    <a:pt x="240728" y="511175"/>
                  </a:lnTo>
                  <a:lnTo>
                    <a:pt x="260553" y="508508"/>
                  </a:lnTo>
                  <a:lnTo>
                    <a:pt x="282308" y="506984"/>
                  </a:lnTo>
                  <a:lnTo>
                    <a:pt x="283197" y="504444"/>
                  </a:lnTo>
                  <a:lnTo>
                    <a:pt x="285242" y="468236"/>
                  </a:lnTo>
                  <a:lnTo>
                    <a:pt x="288544" y="400024"/>
                  </a:lnTo>
                  <a:lnTo>
                    <a:pt x="292608" y="331419"/>
                  </a:lnTo>
                  <a:lnTo>
                    <a:pt x="295160" y="297637"/>
                  </a:lnTo>
                  <a:lnTo>
                    <a:pt x="299097" y="258254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97052" y="2578607"/>
              <a:ext cx="68567" cy="21183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04307" y="2366771"/>
              <a:ext cx="127635" cy="259079"/>
            </a:xfrm>
            <a:custGeom>
              <a:avLst/>
              <a:gdLst/>
              <a:ahLst/>
              <a:cxnLst/>
              <a:rect l="l" t="t" r="r" b="b"/>
              <a:pathLst>
                <a:path w="127634" h="259080">
                  <a:moveTo>
                    <a:pt x="113195" y="0"/>
                  </a:moveTo>
                  <a:lnTo>
                    <a:pt x="112814" y="3682"/>
                  </a:lnTo>
                  <a:lnTo>
                    <a:pt x="112687" y="16383"/>
                  </a:lnTo>
                  <a:lnTo>
                    <a:pt x="114465" y="28956"/>
                  </a:lnTo>
                  <a:lnTo>
                    <a:pt x="116992" y="41402"/>
                  </a:lnTo>
                  <a:lnTo>
                    <a:pt x="119151" y="53975"/>
                  </a:lnTo>
                  <a:lnTo>
                    <a:pt x="120535" y="72390"/>
                  </a:lnTo>
                  <a:lnTo>
                    <a:pt x="120408" y="90551"/>
                  </a:lnTo>
                  <a:lnTo>
                    <a:pt x="119024" y="108712"/>
                  </a:lnTo>
                  <a:lnTo>
                    <a:pt x="110032" y="154178"/>
                  </a:lnTo>
                  <a:lnTo>
                    <a:pt x="98247" y="178562"/>
                  </a:lnTo>
                  <a:lnTo>
                    <a:pt x="80403" y="198501"/>
                  </a:lnTo>
                  <a:lnTo>
                    <a:pt x="55702" y="212471"/>
                  </a:lnTo>
                  <a:lnTo>
                    <a:pt x="55079" y="211963"/>
                  </a:lnTo>
                  <a:lnTo>
                    <a:pt x="54063" y="211709"/>
                  </a:lnTo>
                  <a:lnTo>
                    <a:pt x="26962" y="192278"/>
                  </a:lnTo>
                  <a:lnTo>
                    <a:pt x="24307" y="177927"/>
                  </a:lnTo>
                  <a:lnTo>
                    <a:pt x="18351" y="178562"/>
                  </a:lnTo>
                  <a:lnTo>
                    <a:pt x="33680" y="210565"/>
                  </a:lnTo>
                  <a:lnTo>
                    <a:pt x="43421" y="216154"/>
                  </a:lnTo>
                  <a:lnTo>
                    <a:pt x="34061" y="218313"/>
                  </a:lnTo>
                  <a:lnTo>
                    <a:pt x="24561" y="219075"/>
                  </a:lnTo>
                  <a:lnTo>
                    <a:pt x="14808" y="218694"/>
                  </a:lnTo>
                  <a:lnTo>
                    <a:pt x="4800" y="217551"/>
                  </a:lnTo>
                  <a:lnTo>
                    <a:pt x="1003" y="216915"/>
                  </a:lnTo>
                  <a:lnTo>
                    <a:pt x="0" y="222631"/>
                  </a:lnTo>
                  <a:lnTo>
                    <a:pt x="15697" y="224536"/>
                  </a:lnTo>
                  <a:lnTo>
                    <a:pt x="27216" y="224790"/>
                  </a:lnTo>
                  <a:lnTo>
                    <a:pt x="38481" y="223393"/>
                  </a:lnTo>
                  <a:lnTo>
                    <a:pt x="49631" y="220218"/>
                  </a:lnTo>
                  <a:lnTo>
                    <a:pt x="46977" y="228854"/>
                  </a:lnTo>
                  <a:lnTo>
                    <a:pt x="44056" y="237363"/>
                  </a:lnTo>
                  <a:lnTo>
                    <a:pt x="39878" y="245110"/>
                  </a:lnTo>
                  <a:lnTo>
                    <a:pt x="33045" y="251714"/>
                  </a:lnTo>
                  <a:lnTo>
                    <a:pt x="29883" y="253872"/>
                  </a:lnTo>
                  <a:lnTo>
                    <a:pt x="33426" y="258572"/>
                  </a:lnTo>
                  <a:lnTo>
                    <a:pt x="36588" y="256413"/>
                  </a:lnTo>
                  <a:lnTo>
                    <a:pt x="44691" y="248539"/>
                  </a:lnTo>
                  <a:lnTo>
                    <a:pt x="49504" y="239395"/>
                  </a:lnTo>
                  <a:lnTo>
                    <a:pt x="56464" y="218440"/>
                  </a:lnTo>
                  <a:lnTo>
                    <a:pt x="79133" y="207010"/>
                  </a:lnTo>
                  <a:lnTo>
                    <a:pt x="109524" y="170815"/>
                  </a:lnTo>
                  <a:lnTo>
                    <a:pt x="122313" y="131191"/>
                  </a:lnTo>
                  <a:lnTo>
                    <a:pt x="126492" y="97536"/>
                  </a:lnTo>
                  <a:lnTo>
                    <a:pt x="127254" y="80645"/>
                  </a:lnTo>
                  <a:lnTo>
                    <a:pt x="125603" y="61594"/>
                  </a:lnTo>
                  <a:lnTo>
                    <a:pt x="122059" y="42545"/>
                  </a:lnTo>
                  <a:lnTo>
                    <a:pt x="119024" y="23495"/>
                  </a:lnTo>
                  <a:lnTo>
                    <a:pt x="118770" y="4572"/>
                  </a:lnTo>
                  <a:lnTo>
                    <a:pt x="119151" y="889"/>
                  </a:lnTo>
                  <a:lnTo>
                    <a:pt x="113195" y="0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30340" y="2045220"/>
              <a:ext cx="403860" cy="51435"/>
            </a:xfrm>
            <a:custGeom>
              <a:avLst/>
              <a:gdLst/>
              <a:ahLst/>
              <a:cxnLst/>
              <a:rect l="l" t="t" r="r" b="b"/>
              <a:pathLst>
                <a:path w="403859" h="51435">
                  <a:moveTo>
                    <a:pt x="40386" y="21678"/>
                  </a:moveTo>
                  <a:lnTo>
                    <a:pt x="21209" y="0"/>
                  </a:lnTo>
                  <a:lnTo>
                    <a:pt x="16002" y="1003"/>
                  </a:lnTo>
                  <a:lnTo>
                    <a:pt x="8255" y="5041"/>
                  </a:lnTo>
                  <a:lnTo>
                    <a:pt x="3683" y="11214"/>
                  </a:lnTo>
                  <a:lnTo>
                    <a:pt x="2654" y="13614"/>
                  </a:lnTo>
                  <a:lnTo>
                    <a:pt x="1778" y="14998"/>
                  </a:lnTo>
                  <a:lnTo>
                    <a:pt x="1130" y="16510"/>
                  </a:lnTo>
                  <a:lnTo>
                    <a:pt x="762" y="18021"/>
                  </a:lnTo>
                  <a:lnTo>
                    <a:pt x="0" y="23190"/>
                  </a:lnTo>
                  <a:lnTo>
                    <a:pt x="635" y="28359"/>
                  </a:lnTo>
                  <a:lnTo>
                    <a:pt x="2413" y="33147"/>
                  </a:lnTo>
                  <a:lnTo>
                    <a:pt x="5334" y="37312"/>
                  </a:lnTo>
                  <a:lnTo>
                    <a:pt x="9131" y="41338"/>
                  </a:lnTo>
                  <a:lnTo>
                    <a:pt x="14605" y="43865"/>
                  </a:lnTo>
                  <a:lnTo>
                    <a:pt x="20180" y="43738"/>
                  </a:lnTo>
                  <a:lnTo>
                    <a:pt x="28181" y="41846"/>
                  </a:lnTo>
                  <a:lnTo>
                    <a:pt x="34798" y="37058"/>
                  </a:lnTo>
                  <a:lnTo>
                    <a:pt x="39116" y="29997"/>
                  </a:lnTo>
                  <a:lnTo>
                    <a:pt x="40386" y="21678"/>
                  </a:lnTo>
                  <a:close/>
                </a:path>
                <a:path w="403859" h="51435">
                  <a:moveTo>
                    <a:pt x="403606" y="32258"/>
                  </a:moveTo>
                  <a:lnTo>
                    <a:pt x="389382" y="8432"/>
                  </a:lnTo>
                  <a:lnTo>
                    <a:pt x="384937" y="7556"/>
                  </a:lnTo>
                  <a:lnTo>
                    <a:pt x="376682" y="8559"/>
                  </a:lnTo>
                  <a:lnTo>
                    <a:pt x="372999" y="10198"/>
                  </a:lnTo>
                  <a:lnTo>
                    <a:pt x="369189" y="13855"/>
                  </a:lnTo>
                  <a:lnTo>
                    <a:pt x="367157" y="16751"/>
                  </a:lnTo>
                  <a:lnTo>
                    <a:pt x="364109" y="20027"/>
                  </a:lnTo>
                  <a:lnTo>
                    <a:pt x="362331" y="24193"/>
                  </a:lnTo>
                  <a:lnTo>
                    <a:pt x="361823" y="32766"/>
                  </a:lnTo>
                  <a:lnTo>
                    <a:pt x="363093" y="36537"/>
                  </a:lnTo>
                  <a:lnTo>
                    <a:pt x="385064" y="51041"/>
                  </a:lnTo>
                  <a:lnTo>
                    <a:pt x="393446" y="48641"/>
                  </a:lnTo>
                  <a:lnTo>
                    <a:pt x="398272" y="45364"/>
                  </a:lnTo>
                  <a:lnTo>
                    <a:pt x="401066" y="40322"/>
                  </a:lnTo>
                  <a:lnTo>
                    <a:pt x="403606" y="32258"/>
                  </a:lnTo>
                  <a:close/>
                </a:path>
              </a:pathLst>
            </a:custGeom>
            <a:solidFill>
              <a:srgbClr val="1F1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52614" y="2139694"/>
              <a:ext cx="464820" cy="318135"/>
            </a:xfrm>
            <a:custGeom>
              <a:avLst/>
              <a:gdLst/>
              <a:ahLst/>
              <a:cxnLst/>
              <a:rect l="l" t="t" r="r" b="b"/>
              <a:pathLst>
                <a:path w="464820" h="318135">
                  <a:moveTo>
                    <a:pt x="148589" y="126"/>
                  </a:moveTo>
                  <a:lnTo>
                    <a:pt x="116712" y="0"/>
                  </a:lnTo>
                  <a:lnTo>
                    <a:pt x="57911" y="16243"/>
                  </a:lnTo>
                  <a:lnTo>
                    <a:pt x="15239" y="58623"/>
                  </a:lnTo>
                  <a:lnTo>
                    <a:pt x="0" y="118529"/>
                  </a:lnTo>
                  <a:lnTo>
                    <a:pt x="2539" y="149745"/>
                  </a:lnTo>
                  <a:lnTo>
                    <a:pt x="24129" y="209638"/>
                  </a:lnTo>
                  <a:lnTo>
                    <a:pt x="62102" y="260781"/>
                  </a:lnTo>
                  <a:lnTo>
                    <a:pt x="115188" y="298716"/>
                  </a:lnTo>
                  <a:lnTo>
                    <a:pt x="179577" y="316864"/>
                  </a:lnTo>
                  <a:lnTo>
                    <a:pt x="212851" y="318134"/>
                  </a:lnTo>
                  <a:lnTo>
                    <a:pt x="246506" y="315086"/>
                  </a:lnTo>
                  <a:lnTo>
                    <a:pt x="312673" y="298208"/>
                  </a:lnTo>
                  <a:lnTo>
                    <a:pt x="373125" y="270675"/>
                  </a:lnTo>
                  <a:lnTo>
                    <a:pt x="424179" y="231089"/>
                  </a:lnTo>
                  <a:lnTo>
                    <a:pt x="457199" y="174993"/>
                  </a:lnTo>
                  <a:lnTo>
                    <a:pt x="464565" y="107099"/>
                  </a:lnTo>
                  <a:lnTo>
                    <a:pt x="457707" y="74612"/>
                  </a:lnTo>
                  <a:lnTo>
                    <a:pt x="416813" y="23228"/>
                  </a:lnTo>
                  <a:lnTo>
                    <a:pt x="351154" y="9512"/>
                  </a:lnTo>
                  <a:lnTo>
                    <a:pt x="289686" y="14465"/>
                  </a:lnTo>
                  <a:lnTo>
                    <a:pt x="269112" y="15481"/>
                  </a:lnTo>
                  <a:lnTo>
                    <a:pt x="247649" y="15354"/>
                  </a:lnTo>
                  <a:lnTo>
                    <a:pt x="226694" y="13576"/>
                  </a:lnTo>
                  <a:lnTo>
                    <a:pt x="205866" y="10274"/>
                  </a:lnTo>
                  <a:lnTo>
                    <a:pt x="183260" y="4952"/>
                  </a:lnTo>
                  <a:lnTo>
                    <a:pt x="180339" y="4825"/>
                  </a:lnTo>
                  <a:lnTo>
                    <a:pt x="148589" y="126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89776" y="2226563"/>
              <a:ext cx="318135" cy="231140"/>
            </a:xfrm>
            <a:custGeom>
              <a:avLst/>
              <a:gdLst/>
              <a:ahLst/>
              <a:cxnLst/>
              <a:rect l="l" t="t" r="r" b="b"/>
              <a:pathLst>
                <a:path w="318134" h="231139">
                  <a:moveTo>
                    <a:pt x="94157" y="0"/>
                  </a:moveTo>
                  <a:lnTo>
                    <a:pt x="57480" y="1397"/>
                  </a:lnTo>
                  <a:lnTo>
                    <a:pt x="27660" y="15481"/>
                  </a:lnTo>
                  <a:lnTo>
                    <a:pt x="6222" y="39979"/>
                  </a:lnTo>
                  <a:lnTo>
                    <a:pt x="0" y="75907"/>
                  </a:lnTo>
                  <a:lnTo>
                    <a:pt x="2158" y="94691"/>
                  </a:lnTo>
                  <a:lnTo>
                    <a:pt x="6349" y="112077"/>
                  </a:lnTo>
                  <a:lnTo>
                    <a:pt x="12687" y="130225"/>
                  </a:lnTo>
                  <a:lnTo>
                    <a:pt x="19926" y="148005"/>
                  </a:lnTo>
                  <a:lnTo>
                    <a:pt x="26517" y="165900"/>
                  </a:lnTo>
                  <a:lnTo>
                    <a:pt x="31089" y="184429"/>
                  </a:lnTo>
                  <a:lnTo>
                    <a:pt x="31978" y="196240"/>
                  </a:lnTo>
                  <a:lnTo>
                    <a:pt x="31089" y="207149"/>
                  </a:lnTo>
                  <a:lnTo>
                    <a:pt x="28422" y="217436"/>
                  </a:lnTo>
                  <a:lnTo>
                    <a:pt x="24104" y="227203"/>
                  </a:lnTo>
                  <a:lnTo>
                    <a:pt x="55333" y="231140"/>
                  </a:lnTo>
                  <a:lnTo>
                    <a:pt x="118783" y="227203"/>
                  </a:lnTo>
                  <a:lnTo>
                    <a:pt x="180962" y="210578"/>
                  </a:lnTo>
                  <a:lnTo>
                    <a:pt x="240347" y="183921"/>
                  </a:lnTo>
                  <a:lnTo>
                    <a:pt x="292379" y="144195"/>
                  </a:lnTo>
                  <a:lnTo>
                    <a:pt x="318134" y="107124"/>
                  </a:lnTo>
                  <a:lnTo>
                    <a:pt x="300875" y="117030"/>
                  </a:lnTo>
                  <a:lnTo>
                    <a:pt x="281711" y="118808"/>
                  </a:lnTo>
                  <a:lnTo>
                    <a:pt x="242760" y="108394"/>
                  </a:lnTo>
                  <a:lnTo>
                    <a:pt x="208749" y="87579"/>
                  </a:lnTo>
                  <a:lnTo>
                    <a:pt x="180454" y="59651"/>
                  </a:lnTo>
                  <a:lnTo>
                    <a:pt x="155193" y="34264"/>
                  </a:lnTo>
                  <a:lnTo>
                    <a:pt x="126517" y="12687"/>
                  </a:lnTo>
                  <a:lnTo>
                    <a:pt x="94157" y="0"/>
                  </a:lnTo>
                  <a:close/>
                </a:path>
              </a:pathLst>
            </a:custGeom>
            <a:solidFill>
              <a:srgbClr val="EF5D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512052" y="2139696"/>
              <a:ext cx="172211" cy="6095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26936" y="2148839"/>
              <a:ext cx="155447" cy="685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504432" y="2346959"/>
              <a:ext cx="240779" cy="10363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87896" y="2356103"/>
              <a:ext cx="51815" cy="6856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592563" y="2412491"/>
              <a:ext cx="903605" cy="429895"/>
            </a:xfrm>
            <a:custGeom>
              <a:avLst/>
              <a:gdLst/>
              <a:ahLst/>
              <a:cxnLst/>
              <a:rect l="l" t="t" r="r" b="b"/>
              <a:pathLst>
                <a:path w="903604" h="429894">
                  <a:moveTo>
                    <a:pt x="606767" y="0"/>
                  </a:moveTo>
                  <a:lnTo>
                    <a:pt x="539953" y="254"/>
                  </a:lnTo>
                  <a:lnTo>
                    <a:pt x="472897" y="1778"/>
                  </a:lnTo>
                  <a:lnTo>
                    <a:pt x="405828" y="4699"/>
                  </a:lnTo>
                  <a:lnTo>
                    <a:pt x="339267" y="9398"/>
                  </a:lnTo>
                  <a:lnTo>
                    <a:pt x="273596" y="16129"/>
                  </a:lnTo>
                  <a:lnTo>
                    <a:pt x="209080" y="25514"/>
                  </a:lnTo>
                  <a:lnTo>
                    <a:pt x="146329" y="41897"/>
                  </a:lnTo>
                  <a:lnTo>
                    <a:pt x="89039" y="67284"/>
                  </a:lnTo>
                  <a:lnTo>
                    <a:pt x="42303" y="103098"/>
                  </a:lnTo>
                  <a:lnTo>
                    <a:pt x="10922" y="150964"/>
                  </a:lnTo>
                  <a:lnTo>
                    <a:pt x="0" y="212153"/>
                  </a:lnTo>
                  <a:lnTo>
                    <a:pt x="2921" y="245414"/>
                  </a:lnTo>
                  <a:lnTo>
                    <a:pt x="20459" y="301790"/>
                  </a:lnTo>
                  <a:lnTo>
                    <a:pt x="51574" y="345592"/>
                  </a:lnTo>
                  <a:lnTo>
                    <a:pt x="93484" y="378472"/>
                  </a:lnTo>
                  <a:lnTo>
                    <a:pt x="143662" y="401840"/>
                  </a:lnTo>
                  <a:lnTo>
                    <a:pt x="199415" y="417195"/>
                  </a:lnTo>
                  <a:lnTo>
                    <a:pt x="257975" y="425831"/>
                  </a:lnTo>
                  <a:lnTo>
                    <a:pt x="316915" y="429387"/>
                  </a:lnTo>
                  <a:lnTo>
                    <a:pt x="345490" y="429641"/>
                  </a:lnTo>
                  <a:lnTo>
                    <a:pt x="404304" y="428498"/>
                  </a:lnTo>
                  <a:lnTo>
                    <a:pt x="469582" y="424942"/>
                  </a:lnTo>
                  <a:lnTo>
                    <a:pt x="537794" y="417576"/>
                  </a:lnTo>
                  <a:lnTo>
                    <a:pt x="606640" y="405904"/>
                  </a:lnTo>
                  <a:lnTo>
                    <a:pt x="674090" y="389013"/>
                  </a:lnTo>
                  <a:lnTo>
                    <a:pt x="737984" y="366039"/>
                  </a:lnTo>
                  <a:lnTo>
                    <a:pt x="785355" y="342671"/>
                  </a:lnTo>
                  <a:lnTo>
                    <a:pt x="828027" y="314490"/>
                  </a:lnTo>
                  <a:lnTo>
                    <a:pt x="873633" y="268147"/>
                  </a:lnTo>
                  <a:lnTo>
                    <a:pt x="898017" y="218122"/>
                  </a:lnTo>
                  <a:lnTo>
                    <a:pt x="903478" y="167335"/>
                  </a:lnTo>
                  <a:lnTo>
                    <a:pt x="899668" y="142582"/>
                  </a:lnTo>
                  <a:lnTo>
                    <a:pt x="880364" y="95986"/>
                  </a:lnTo>
                  <a:lnTo>
                    <a:pt x="847217" y="55740"/>
                  </a:lnTo>
                  <a:lnTo>
                    <a:pt x="802119" y="24752"/>
                  </a:lnTo>
                  <a:lnTo>
                    <a:pt x="747128" y="5842"/>
                  </a:lnTo>
                  <a:lnTo>
                    <a:pt x="639914" y="254"/>
                  </a:lnTo>
                  <a:lnTo>
                    <a:pt x="606767" y="0"/>
                  </a:lnTo>
                  <a:close/>
                </a:path>
              </a:pathLst>
            </a:custGeom>
            <a:solidFill>
              <a:srgbClr val="946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44612" y="2842259"/>
              <a:ext cx="68567" cy="1981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59496" y="2825495"/>
              <a:ext cx="120395" cy="10210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85304" y="2555748"/>
              <a:ext cx="231647" cy="8837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85632" y="2429256"/>
              <a:ext cx="190498" cy="13563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15072" y="2540507"/>
              <a:ext cx="77723" cy="8686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77784" y="2506980"/>
              <a:ext cx="68579" cy="8534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987283" y="2618231"/>
              <a:ext cx="103631" cy="129539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8985506" y="2116073"/>
              <a:ext cx="805815" cy="585470"/>
            </a:xfrm>
            <a:custGeom>
              <a:avLst/>
              <a:gdLst/>
              <a:ahLst/>
              <a:cxnLst/>
              <a:rect l="l" t="t" r="r" b="b"/>
              <a:pathLst>
                <a:path w="805815" h="585469">
                  <a:moveTo>
                    <a:pt x="592518" y="0"/>
                  </a:moveTo>
                  <a:lnTo>
                    <a:pt x="551764" y="2794"/>
                  </a:lnTo>
                  <a:lnTo>
                    <a:pt x="508723" y="8763"/>
                  </a:lnTo>
                  <a:lnTo>
                    <a:pt x="463778" y="17132"/>
                  </a:lnTo>
                  <a:lnTo>
                    <a:pt x="417309" y="27038"/>
                  </a:lnTo>
                  <a:lnTo>
                    <a:pt x="383285" y="33388"/>
                  </a:lnTo>
                  <a:lnTo>
                    <a:pt x="346214" y="38595"/>
                  </a:lnTo>
                  <a:lnTo>
                    <a:pt x="266357" y="48869"/>
                  </a:lnTo>
                  <a:lnTo>
                    <a:pt x="225602" y="55219"/>
                  </a:lnTo>
                  <a:lnTo>
                    <a:pt x="185483" y="63601"/>
                  </a:lnTo>
                  <a:lnTo>
                    <a:pt x="147142" y="74510"/>
                  </a:lnTo>
                  <a:lnTo>
                    <a:pt x="111213" y="88734"/>
                  </a:lnTo>
                  <a:lnTo>
                    <a:pt x="45707" y="136080"/>
                  </a:lnTo>
                  <a:lnTo>
                    <a:pt x="20815" y="173659"/>
                  </a:lnTo>
                  <a:lnTo>
                    <a:pt x="5079" y="228498"/>
                  </a:lnTo>
                  <a:lnTo>
                    <a:pt x="0" y="298196"/>
                  </a:lnTo>
                  <a:lnTo>
                    <a:pt x="1777" y="336283"/>
                  </a:lnTo>
                  <a:lnTo>
                    <a:pt x="6464" y="374865"/>
                  </a:lnTo>
                  <a:lnTo>
                    <a:pt x="14211" y="413080"/>
                  </a:lnTo>
                  <a:lnTo>
                    <a:pt x="25006" y="449897"/>
                  </a:lnTo>
                  <a:lnTo>
                    <a:pt x="56616" y="515137"/>
                  </a:lnTo>
                  <a:lnTo>
                    <a:pt x="101688" y="562368"/>
                  </a:lnTo>
                  <a:lnTo>
                    <a:pt x="161239" y="583184"/>
                  </a:lnTo>
                  <a:lnTo>
                    <a:pt x="198945" y="584962"/>
                  </a:lnTo>
                  <a:lnTo>
                    <a:pt x="237794" y="584581"/>
                  </a:lnTo>
                  <a:lnTo>
                    <a:pt x="277660" y="582422"/>
                  </a:lnTo>
                  <a:lnTo>
                    <a:pt x="318160" y="578231"/>
                  </a:lnTo>
                  <a:lnTo>
                    <a:pt x="359295" y="572262"/>
                  </a:lnTo>
                  <a:lnTo>
                    <a:pt x="400430" y="564527"/>
                  </a:lnTo>
                  <a:lnTo>
                    <a:pt x="441693" y="555129"/>
                  </a:lnTo>
                  <a:lnTo>
                    <a:pt x="482701" y="544080"/>
                  </a:lnTo>
                  <a:lnTo>
                    <a:pt x="523201" y="531393"/>
                  </a:lnTo>
                  <a:lnTo>
                    <a:pt x="562940" y="517169"/>
                  </a:lnTo>
                  <a:lnTo>
                    <a:pt x="601789" y="501561"/>
                  </a:lnTo>
                  <a:lnTo>
                    <a:pt x="639368" y="484416"/>
                  </a:lnTo>
                  <a:lnTo>
                    <a:pt x="675424" y="466013"/>
                  </a:lnTo>
                  <a:lnTo>
                    <a:pt x="709828" y="446214"/>
                  </a:lnTo>
                  <a:lnTo>
                    <a:pt x="742327" y="425272"/>
                  </a:lnTo>
                  <a:lnTo>
                    <a:pt x="787780" y="383501"/>
                  </a:lnTo>
                  <a:lnTo>
                    <a:pt x="805687" y="313931"/>
                  </a:lnTo>
                  <a:lnTo>
                    <a:pt x="804544" y="275602"/>
                  </a:lnTo>
                  <a:lnTo>
                    <a:pt x="796797" y="201968"/>
                  </a:lnTo>
                  <a:lnTo>
                    <a:pt x="790447" y="153733"/>
                  </a:lnTo>
                  <a:lnTo>
                    <a:pt x="779652" y="113233"/>
                  </a:lnTo>
                  <a:lnTo>
                    <a:pt x="746010" y="53187"/>
                  </a:lnTo>
                  <a:lnTo>
                    <a:pt x="666026" y="6604"/>
                  </a:lnTo>
                  <a:lnTo>
                    <a:pt x="630732" y="1016"/>
                  </a:lnTo>
                  <a:lnTo>
                    <a:pt x="592518" y="0"/>
                  </a:lnTo>
                  <a:close/>
                </a:path>
              </a:pathLst>
            </a:custGeom>
            <a:solidFill>
              <a:srgbClr val="B52E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97936" y="2690621"/>
              <a:ext cx="70091" cy="25144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549384" y="2620517"/>
              <a:ext cx="141731" cy="18134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915400" y="2378201"/>
              <a:ext cx="89915" cy="16154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771888" y="2358390"/>
              <a:ext cx="131063" cy="16154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127236" y="2257805"/>
              <a:ext cx="472440" cy="140335"/>
            </a:xfrm>
            <a:custGeom>
              <a:avLst/>
              <a:gdLst/>
              <a:ahLst/>
              <a:cxnLst/>
              <a:rect l="l" t="t" r="r" b="b"/>
              <a:pathLst>
                <a:path w="472440" h="140335">
                  <a:moveTo>
                    <a:pt x="33274" y="125869"/>
                  </a:moveTo>
                  <a:lnTo>
                    <a:pt x="32512" y="120281"/>
                  </a:lnTo>
                  <a:lnTo>
                    <a:pt x="29718" y="113817"/>
                  </a:lnTo>
                  <a:lnTo>
                    <a:pt x="21463" y="104813"/>
                  </a:lnTo>
                  <a:lnTo>
                    <a:pt x="10922" y="103924"/>
                  </a:lnTo>
                  <a:lnTo>
                    <a:pt x="2413" y="110007"/>
                  </a:lnTo>
                  <a:lnTo>
                    <a:pt x="0" y="121932"/>
                  </a:lnTo>
                  <a:lnTo>
                    <a:pt x="635" y="125742"/>
                  </a:lnTo>
                  <a:lnTo>
                    <a:pt x="3556" y="132600"/>
                  </a:lnTo>
                  <a:lnTo>
                    <a:pt x="7112" y="136779"/>
                  </a:lnTo>
                  <a:lnTo>
                    <a:pt x="12319" y="139319"/>
                  </a:lnTo>
                  <a:lnTo>
                    <a:pt x="18034" y="139827"/>
                  </a:lnTo>
                  <a:lnTo>
                    <a:pt x="23495" y="138557"/>
                  </a:lnTo>
                  <a:lnTo>
                    <a:pt x="28067" y="135509"/>
                  </a:lnTo>
                  <a:lnTo>
                    <a:pt x="31496" y="131076"/>
                  </a:lnTo>
                  <a:lnTo>
                    <a:pt x="33274" y="125869"/>
                  </a:lnTo>
                  <a:close/>
                </a:path>
                <a:path w="472440" h="140335">
                  <a:moveTo>
                    <a:pt x="472313" y="16370"/>
                  </a:moveTo>
                  <a:lnTo>
                    <a:pt x="470662" y="10782"/>
                  </a:lnTo>
                  <a:lnTo>
                    <a:pt x="467995" y="5715"/>
                  </a:lnTo>
                  <a:lnTo>
                    <a:pt x="463423" y="1397"/>
                  </a:lnTo>
                  <a:lnTo>
                    <a:pt x="457073" y="0"/>
                  </a:lnTo>
                  <a:lnTo>
                    <a:pt x="450850" y="1524"/>
                  </a:lnTo>
                  <a:lnTo>
                    <a:pt x="446532" y="6096"/>
                  </a:lnTo>
                  <a:lnTo>
                    <a:pt x="444500" y="11925"/>
                  </a:lnTo>
                  <a:lnTo>
                    <a:pt x="443992" y="17640"/>
                  </a:lnTo>
                  <a:lnTo>
                    <a:pt x="444754" y="23228"/>
                  </a:lnTo>
                  <a:lnTo>
                    <a:pt x="446786" y="28930"/>
                  </a:lnTo>
                  <a:lnTo>
                    <a:pt x="449199" y="34264"/>
                  </a:lnTo>
                  <a:lnTo>
                    <a:pt x="456946" y="36296"/>
                  </a:lnTo>
                  <a:lnTo>
                    <a:pt x="467995" y="33248"/>
                  </a:lnTo>
                  <a:lnTo>
                    <a:pt x="472186" y="27914"/>
                  </a:lnTo>
                  <a:lnTo>
                    <a:pt x="472313" y="16370"/>
                  </a:lnTo>
                  <a:close/>
                </a:path>
              </a:pathLst>
            </a:custGeom>
            <a:solidFill>
              <a:srgbClr val="0103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428988" y="2439161"/>
              <a:ext cx="80771" cy="8991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288781" y="2428493"/>
              <a:ext cx="220978" cy="80759"/>
            </a:xfrm>
            <a:prstGeom prst="rect">
              <a:avLst/>
            </a:prstGeom>
          </p:spPr>
        </p:pic>
      </p:grpSp>
      <p:sp>
        <p:nvSpPr>
          <p:cNvPr id="55" name="object 91">
            <a:extLst>
              <a:ext uri="{FF2B5EF4-FFF2-40B4-BE49-F238E27FC236}">
                <a16:creationId xmlns:a16="http://schemas.microsoft.com/office/drawing/2014/main" id="{B135D298-3B9D-6ADC-20FD-171D5AB4CABA}"/>
              </a:ext>
            </a:extLst>
          </p:cNvPr>
          <p:cNvSpPr txBox="1"/>
          <p:nvPr/>
        </p:nvSpPr>
        <p:spPr>
          <a:xfrm>
            <a:off x="4157927" y="6668072"/>
            <a:ext cx="932555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b="1" dirty="0">
                <a:latin typeface="Verdana"/>
                <a:cs typeface="Verdana"/>
              </a:rPr>
              <a:t>$</a:t>
            </a:r>
            <a:r>
              <a:rPr lang="en-AU" sz="900" b="1" dirty="0">
                <a:latin typeface="Verdana"/>
                <a:cs typeface="Verdana"/>
              </a:rPr>
              <a:t>80</a:t>
            </a:r>
            <a:r>
              <a:rPr sz="900" b="1" spc="265" dirty="0">
                <a:latin typeface="Verdana"/>
                <a:cs typeface="Verdana"/>
              </a:rPr>
              <a:t> </a:t>
            </a:r>
            <a:r>
              <a:rPr lang="en-AU" sz="900" b="1" spc="-70" dirty="0">
                <a:solidFill>
                  <a:srgbClr val="FFC000"/>
                </a:solidFill>
                <a:latin typeface="Verdana"/>
                <a:cs typeface="Verdana"/>
              </a:rPr>
              <a:t>AMBER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73" name="object 88">
            <a:extLst>
              <a:ext uri="{FF2B5EF4-FFF2-40B4-BE49-F238E27FC236}">
                <a16:creationId xmlns:a16="http://schemas.microsoft.com/office/drawing/2014/main" id="{3EF87934-75FD-5CF9-CF42-2EB6E5EACA94}"/>
              </a:ext>
            </a:extLst>
          </p:cNvPr>
          <p:cNvSpPr txBox="1">
            <a:spLocks/>
          </p:cNvSpPr>
          <p:nvPr/>
        </p:nvSpPr>
        <p:spPr>
          <a:xfrm>
            <a:off x="5887418" y="6693462"/>
            <a:ext cx="978201" cy="151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defPPr>
              <a:defRPr kern="0"/>
            </a:defPPr>
            <a:lvl1pPr>
              <a:defRPr sz="900" b="1" i="0">
                <a:solidFill>
                  <a:srgbClr val="00AF50"/>
                </a:solidFill>
                <a:latin typeface="Verdana"/>
                <a:cs typeface="Verdan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AU" dirty="0">
                <a:solidFill>
                  <a:srgbClr val="000000"/>
                </a:solidFill>
              </a:rPr>
              <a:t>$90 </a:t>
            </a:r>
            <a:r>
              <a:rPr lang="en-AU" dirty="0">
                <a:solidFill>
                  <a:srgbClr val="FFC000"/>
                </a:solidFill>
              </a:rPr>
              <a:t>AMBER</a:t>
            </a:r>
            <a:endParaRPr lang="en-AU" spc="-10" dirty="0">
              <a:solidFill>
                <a:srgbClr val="FFC000"/>
              </a:solidFill>
            </a:endParaRPr>
          </a:p>
        </p:txBody>
      </p:sp>
      <p:sp>
        <p:nvSpPr>
          <p:cNvPr id="13" name="object 71">
            <a:extLst>
              <a:ext uri="{FF2B5EF4-FFF2-40B4-BE49-F238E27FC236}">
                <a16:creationId xmlns:a16="http://schemas.microsoft.com/office/drawing/2014/main" id="{0607E652-0A57-20FF-DE41-FEBC5568267E}"/>
              </a:ext>
            </a:extLst>
          </p:cNvPr>
          <p:cNvSpPr txBox="1"/>
          <p:nvPr/>
        </p:nvSpPr>
        <p:spPr>
          <a:xfrm>
            <a:off x="7196829" y="1497701"/>
            <a:ext cx="2059305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 algn="ctr">
              <a:lnSpc>
                <a:spcPct val="100000"/>
              </a:lnSpc>
              <a:spcBef>
                <a:spcPts val="95"/>
              </a:spcBef>
            </a:pPr>
            <a:r>
              <a:rPr lang="en-US" sz="1250" b="1" dirty="0">
                <a:latin typeface="Verdana"/>
                <a:cs typeface="Verdana"/>
              </a:rPr>
              <a:t>BOOKING</a:t>
            </a:r>
            <a:r>
              <a:rPr sz="1250" b="1" dirty="0">
                <a:latin typeface="Verdana"/>
                <a:cs typeface="Verdana"/>
              </a:rPr>
              <a:t>S</a:t>
            </a:r>
            <a:r>
              <a:rPr sz="1250" b="1" spc="-60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after</a:t>
            </a:r>
            <a:r>
              <a:rPr sz="1250" b="1" spc="-65" dirty="0">
                <a:latin typeface="Verdana"/>
                <a:cs typeface="Verdana"/>
              </a:rPr>
              <a:t> </a:t>
            </a:r>
            <a:r>
              <a:rPr lang="en-US" sz="1250" b="1" spc="-25" dirty="0">
                <a:latin typeface="Verdana"/>
                <a:cs typeface="Verdana"/>
              </a:rPr>
              <a:t>7</a:t>
            </a:r>
            <a:r>
              <a:rPr lang="en-US" sz="1250" b="1" spc="-25" baseline="30000" dirty="0">
                <a:latin typeface="Verdana"/>
                <a:cs typeface="Verdana"/>
              </a:rPr>
              <a:t>th</a:t>
            </a:r>
            <a:r>
              <a:rPr lang="en-US" sz="1250" b="1" spc="-25" dirty="0">
                <a:latin typeface="Verdana"/>
                <a:cs typeface="Verdana"/>
              </a:rPr>
              <a:t> June </a:t>
            </a:r>
            <a:r>
              <a:rPr sz="1250" b="1" dirty="0">
                <a:latin typeface="Verdana"/>
                <a:cs typeface="Verdana"/>
              </a:rPr>
              <a:t>will</a:t>
            </a:r>
            <a:r>
              <a:rPr sz="1250" b="1" spc="-45" dirty="0">
                <a:latin typeface="Verdana"/>
                <a:cs typeface="Verdana"/>
              </a:rPr>
              <a:t> </a:t>
            </a:r>
            <a:r>
              <a:rPr sz="1250" b="1" spc="-10" dirty="0">
                <a:latin typeface="Verdana"/>
                <a:cs typeface="Verdana"/>
              </a:rPr>
              <a:t>result </a:t>
            </a:r>
            <a:r>
              <a:rPr sz="1250" b="1" dirty="0">
                <a:latin typeface="Verdana"/>
                <a:cs typeface="Verdana"/>
              </a:rPr>
              <a:t>in</a:t>
            </a:r>
            <a:r>
              <a:rPr sz="1250" b="1" spc="-30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$20</a:t>
            </a:r>
            <a:r>
              <a:rPr sz="1250" b="1" spc="-35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late</a:t>
            </a:r>
            <a:r>
              <a:rPr sz="1250" b="1" spc="-25" dirty="0">
                <a:latin typeface="Verdana"/>
                <a:cs typeface="Verdana"/>
              </a:rPr>
              <a:t> </a:t>
            </a:r>
            <a:r>
              <a:rPr sz="1250" b="1" dirty="0">
                <a:latin typeface="Verdana"/>
                <a:cs typeface="Verdana"/>
              </a:rPr>
              <a:t>admin</a:t>
            </a:r>
            <a:r>
              <a:rPr sz="1250" b="1" spc="-25" dirty="0">
                <a:latin typeface="Verdana"/>
                <a:cs typeface="Verdana"/>
              </a:rPr>
              <a:t> </a:t>
            </a:r>
            <a:r>
              <a:rPr sz="1250" b="1" spc="-20" dirty="0">
                <a:latin typeface="Verdana"/>
                <a:cs typeface="Verdana"/>
              </a:rPr>
              <a:t>fees</a:t>
            </a:r>
            <a:endParaRPr sz="1250" dirty="0">
              <a:latin typeface="Verdana"/>
              <a:cs typeface="Verdana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A4AFACA-13D3-92DC-3341-3716C1E2B397}"/>
              </a:ext>
            </a:extLst>
          </p:cNvPr>
          <p:cNvSpPr txBox="1"/>
          <p:nvPr/>
        </p:nvSpPr>
        <p:spPr>
          <a:xfrm>
            <a:off x="36789" y="4764150"/>
            <a:ext cx="17412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00" b="1" i="0" u="none" strike="noStrike" baseline="0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CULTURAL DAY</a:t>
            </a:r>
          </a:p>
          <a:p>
            <a:endParaRPr lang="en-AU" sz="1100" b="0" i="0" u="none" strike="noStrike" baseline="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r>
              <a:rPr lang="en-US" sz="1100" b="1" i="0" u="none" strike="noStrike" baseline="0" dirty="0">
                <a:solidFill>
                  <a:srgbClr val="221F1F"/>
                </a:solidFill>
                <a:latin typeface="Calibri" panose="020F0502020204030204" pitchFamily="34" charset="0"/>
              </a:rPr>
              <a:t>Come join us as we learn about Indigenous culture</a:t>
            </a:r>
            <a:r>
              <a:rPr lang="en-US" sz="1100" b="1" i="1" u="none" strike="noStrike" baseline="0" dirty="0">
                <a:solidFill>
                  <a:srgbClr val="221F1F"/>
                </a:solidFill>
                <a:latin typeface="Calibri" panose="020F0502020204030204" pitchFamily="34" charset="0"/>
              </a:rPr>
              <a:t> </a:t>
            </a:r>
            <a:r>
              <a:rPr lang="en-US" sz="1100" b="1" i="0" u="none" strike="noStrike" baseline="0" dirty="0">
                <a:solidFill>
                  <a:srgbClr val="221F1F"/>
                </a:solidFill>
                <a:latin typeface="Calibri" panose="020F0502020204030204" pitchFamily="34" charset="0"/>
              </a:rPr>
              <a:t>and engage in experiences to support their learning.</a:t>
            </a:r>
            <a:endParaRPr lang="en-A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AIDOC Week Activities For Children">
            <a:extLst>
              <a:ext uri="{FF2B5EF4-FFF2-40B4-BE49-F238E27FC236}">
                <a16:creationId xmlns:a16="http://schemas.microsoft.com/office/drawing/2014/main" id="{98EB1398-8CC7-DB22-D3E5-6C4E97B27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59" y="3649013"/>
            <a:ext cx="1609582" cy="113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347CF025-F4B2-2746-C119-D7CEB14EA50A}"/>
              </a:ext>
            </a:extLst>
          </p:cNvPr>
          <p:cNvSpPr txBox="1"/>
          <p:nvPr/>
        </p:nvSpPr>
        <p:spPr>
          <a:xfrm>
            <a:off x="1767346" y="4836032"/>
            <a:ext cx="1741212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100" b="1" spc="-70" dirty="0">
                <a:solidFill>
                  <a:srgbClr val="6D2A8D"/>
                </a:solidFill>
                <a:latin typeface="Verdana"/>
                <a:cs typeface="Verdana"/>
              </a:rPr>
              <a:t>Yarn Knitting</a:t>
            </a:r>
          </a:p>
          <a:p>
            <a:pPr algn="ctr"/>
            <a:endParaRPr lang="en-AU" sz="1100" b="1" spc="-20" dirty="0">
              <a:solidFill>
                <a:srgbClr val="6D2A8D"/>
              </a:solidFill>
              <a:latin typeface="Verdana"/>
              <a:cs typeface="Verdana"/>
            </a:endParaRPr>
          </a:p>
          <a:p>
            <a:pPr algn="ctr"/>
            <a:r>
              <a:rPr lang="en-US" sz="11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Fun and easy activity make pipe cleaner animals. We can make snakes and </a:t>
            </a:r>
            <a:r>
              <a:rPr lang="en-US" sz="1100" b="1" dirty="0">
                <a:solidFill>
                  <a:srgbClr val="111111"/>
                </a:solidFill>
                <a:highlight>
                  <a:srgbClr val="FFFFFF"/>
                </a:highlight>
                <a:latin typeface="-apple-system"/>
              </a:rPr>
              <a:t>L</a:t>
            </a:r>
            <a:r>
              <a:rPr lang="en-US" sz="11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izards but you could make lots of other animals. Or anything you like for </a:t>
            </a:r>
            <a:r>
              <a:rPr lang="en-US" sz="1100" b="1" i="0" dirty="0" err="1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Naidoc</a:t>
            </a:r>
            <a:r>
              <a:rPr lang="en-US" sz="1100" b="1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  <a:t> week</a:t>
            </a:r>
            <a:endParaRPr lang="en-AU" sz="1100" b="1" spc="-20" dirty="0">
              <a:solidFill>
                <a:schemeClr val="tx1"/>
              </a:solidFill>
              <a:latin typeface="Aptos Display" panose="020B0004020202020204" pitchFamily="34" charset="0"/>
              <a:cs typeface="Aldhabi" panose="020F0502020204030204" pitchFamily="2" charset="-78"/>
            </a:endParaRPr>
          </a:p>
          <a:p>
            <a:pPr algn="ctr"/>
            <a:endParaRPr lang="en-AU" sz="1100" b="1" spc="-20" dirty="0">
              <a:solidFill>
                <a:schemeClr val="tx1"/>
              </a:solidFill>
              <a:latin typeface="Aptos Display" panose="020B0004020202020204" pitchFamily="34" charset="0"/>
              <a:cs typeface="Aldhabi" panose="020F0502020204030204" pitchFamily="2" charset="-78"/>
            </a:endParaRPr>
          </a:p>
          <a:p>
            <a:pPr algn="ctr"/>
            <a:endParaRPr lang="en-AU" sz="1100" b="1" spc="-70" dirty="0">
              <a:solidFill>
                <a:srgbClr val="6D2A8D"/>
              </a:solidFill>
              <a:latin typeface="Aptos Display" panose="020B0004020202020204" pitchFamily="34" charset="0"/>
              <a:cs typeface="Aldhabi" panose="020F0502020204030204" pitchFamily="2" charset="-78"/>
            </a:endParaRPr>
          </a:p>
        </p:txBody>
      </p:sp>
      <p:pic>
        <p:nvPicPr>
          <p:cNvPr id="1028" name="Picture 4" descr="Great NAIDOC Week display! Create your own role play area using our Australian Animal Word cards ...">
            <a:extLst>
              <a:ext uri="{FF2B5EF4-FFF2-40B4-BE49-F238E27FC236}">
                <a16:creationId xmlns:a16="http://schemas.microsoft.com/office/drawing/2014/main" id="{C06B21BC-53F5-8DAA-524C-DAD0F8F82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1" y="130642"/>
            <a:ext cx="2874310" cy="187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eative dot painting technique perfect for kids and beginners | Painted rocks craft, Rock ...">
            <a:extLst>
              <a:ext uri="{FF2B5EF4-FFF2-40B4-BE49-F238E27FC236}">
                <a16:creationId xmlns:a16="http://schemas.microsoft.com/office/drawing/2014/main" id="{9C1422ED-1396-D958-6E32-960C626C2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8" y="3601345"/>
            <a:ext cx="1740608" cy="114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corating Picture Frames - Home Design Ideas">
            <a:extLst>
              <a:ext uri="{FF2B5EF4-FFF2-40B4-BE49-F238E27FC236}">
                <a16:creationId xmlns:a16="http://schemas.microsoft.com/office/drawing/2014/main" id="{A20323DB-1E77-E30C-19F3-300C8C68F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423" y="3639214"/>
            <a:ext cx="1609582" cy="121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459F34DA-A0E6-2C67-89C8-D45AB1E553C7}"/>
              </a:ext>
            </a:extLst>
          </p:cNvPr>
          <p:cNvSpPr txBox="1"/>
          <p:nvPr/>
        </p:nvSpPr>
        <p:spPr>
          <a:xfrm>
            <a:off x="3820430" y="4823478"/>
            <a:ext cx="160958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spc="-20" dirty="0">
                <a:solidFill>
                  <a:srgbClr val="7030A0"/>
                </a:solidFill>
                <a:latin typeface="Amasis MT Pro" panose="02040504050005020304" pitchFamily="18" charset="0"/>
                <a:cs typeface="Aldhabi" panose="020F0502020204030204" pitchFamily="2" charset="-78"/>
              </a:rPr>
              <a:t>Designing and decorating picture frames</a:t>
            </a:r>
          </a:p>
          <a:p>
            <a:pPr algn="ctr"/>
            <a:r>
              <a:rPr lang="en-US" sz="1100" b="1" spc="-20" dirty="0">
                <a:solidFill>
                  <a:schemeClr val="tx1"/>
                </a:solidFill>
                <a:latin typeface="Amasis MT Pro" panose="02040504050005020304" pitchFamily="18" charset="0"/>
                <a:cs typeface="Aldhabi" panose="020F0502020204030204" pitchFamily="2" charset="-78"/>
              </a:rPr>
              <a:t>Bring your family Loved one’s photos and make a photo frame for your bedrooms</a:t>
            </a:r>
            <a:endParaRPr lang="en-AU" sz="1100" b="1" spc="-20" dirty="0">
              <a:solidFill>
                <a:schemeClr val="tx1"/>
              </a:solidFill>
              <a:latin typeface="Amasis MT Pro" panose="02040504050005020304" pitchFamily="18" charset="0"/>
              <a:cs typeface="Aldhabi" panose="020F0502020204030204" pitchFamily="2" charset="-78"/>
            </a:endParaRPr>
          </a:p>
        </p:txBody>
      </p:sp>
      <p:pic>
        <p:nvPicPr>
          <p:cNvPr id="1036" name="Picture 12" descr="Funny Zumba GIFs | Tenor">
            <a:extLst>
              <a:ext uri="{FF2B5EF4-FFF2-40B4-BE49-F238E27FC236}">
                <a16:creationId xmlns:a16="http://schemas.microsoft.com/office/drawing/2014/main" id="{8E2603A0-1EC9-3134-3020-1CE70626A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20" y="3643924"/>
            <a:ext cx="1513685" cy="122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lassic board games are back in fashion! — Yours">
            <a:extLst>
              <a:ext uri="{FF2B5EF4-FFF2-40B4-BE49-F238E27FC236}">
                <a16:creationId xmlns:a16="http://schemas.microsoft.com/office/drawing/2014/main" id="{F5EECEA2-0707-778B-C90F-7CEDAFC5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67" y="3631420"/>
            <a:ext cx="1547451" cy="120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A2F1CA-8D00-1F6A-0378-33D70C02D8F7}"/>
              </a:ext>
            </a:extLst>
          </p:cNvPr>
          <p:cNvSpPr txBox="1"/>
          <p:nvPr/>
        </p:nvSpPr>
        <p:spPr>
          <a:xfrm>
            <a:off x="7467718" y="4951828"/>
            <a:ext cx="14678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BOARD GAMES</a:t>
            </a:r>
          </a:p>
          <a:p>
            <a:r>
              <a:rPr lang="en-US" sz="1000" b="1" i="0" dirty="0">
                <a:solidFill>
                  <a:srgbClr val="7030A0"/>
                </a:solidFill>
                <a:effectLst/>
                <a:latin typeface="Roboto" panose="02000000000000000000" pitchFamily="2" charset="0"/>
              </a:rPr>
              <a:t>Last Day Relaxing Day</a:t>
            </a:r>
          </a:p>
          <a:p>
            <a:endParaRPr lang="en-US" sz="1000" b="1" i="0" dirty="0">
              <a:solidFill>
                <a:srgbClr val="0C132D"/>
              </a:solidFill>
              <a:effectLst/>
              <a:latin typeface="Roboto" panose="02000000000000000000" pitchFamily="2" charset="0"/>
            </a:endParaRPr>
          </a:p>
          <a:p>
            <a:r>
              <a:rPr lang="en-US" sz="1000" b="1" i="0" dirty="0">
                <a:solidFill>
                  <a:srgbClr val="0C132D"/>
                </a:solidFill>
                <a:effectLst/>
                <a:latin typeface="Roboto" panose="02000000000000000000" pitchFamily="2" charset="0"/>
              </a:rPr>
              <a:t>You’ll spend your time in the game thinking deeply about your next moves, and slowly creating your ideal space</a:t>
            </a:r>
          </a:p>
          <a:p>
            <a:endParaRPr lang="en-US" sz="1000" b="1" dirty="0">
              <a:solidFill>
                <a:srgbClr val="0C132D"/>
              </a:solidFill>
              <a:latin typeface="Roboto" panose="02000000000000000000" pitchFamily="2" charset="0"/>
            </a:endParaRPr>
          </a:p>
          <a:p>
            <a:endParaRPr lang="en-AU" sz="1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2D5801-2D81-95E3-BF21-7BBF3B161CE4}"/>
              </a:ext>
            </a:extLst>
          </p:cNvPr>
          <p:cNvSpPr txBox="1"/>
          <p:nvPr/>
        </p:nvSpPr>
        <p:spPr>
          <a:xfrm>
            <a:off x="5525398" y="4989450"/>
            <a:ext cx="160958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spc="-20" dirty="0">
                <a:solidFill>
                  <a:srgbClr val="7030A0"/>
                </a:solidFill>
                <a:latin typeface="Amasis MT Pro" panose="02040504050005020304" pitchFamily="18" charset="0"/>
                <a:cs typeface="Aldhabi" panose="020F0502020204030204" pitchFamily="2" charset="-78"/>
              </a:rPr>
              <a:t>ZUMBA Party</a:t>
            </a:r>
          </a:p>
          <a:p>
            <a:pPr algn="ctr"/>
            <a:endParaRPr lang="en-US" sz="1100" b="1" spc="-20" dirty="0">
              <a:solidFill>
                <a:srgbClr val="7030A0"/>
              </a:solidFill>
              <a:latin typeface="Amasis MT Pro" panose="02040504050005020304" pitchFamily="18" charset="0"/>
              <a:cs typeface="Aldhabi" panose="020F0502020204030204" pitchFamily="2" charset="-78"/>
            </a:endParaRPr>
          </a:p>
          <a:p>
            <a:pPr algn="ctr"/>
            <a:r>
              <a:rPr lang="en-US" sz="1100" b="1" spc="-20" dirty="0">
                <a:solidFill>
                  <a:schemeClr val="tx1"/>
                </a:solidFill>
                <a:latin typeface="Amasis MT Pro" panose="02040504050005020304" pitchFamily="18" charset="0"/>
                <a:cs typeface="Aldhabi" panose="020F0502020204030204" pitchFamily="2" charset="-78"/>
              </a:rPr>
              <a:t>Bring your dancing shoes and join us for a ZUMBA dance party</a:t>
            </a:r>
            <a:endParaRPr lang="en-AU" sz="1100" b="1" spc="-20" dirty="0">
              <a:solidFill>
                <a:schemeClr val="tx1"/>
              </a:solidFill>
              <a:latin typeface="Amasis MT Pro" panose="02040504050005020304" pitchFamily="18" charset="0"/>
              <a:cs typeface="Aldhabi" panose="020F050202020403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708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8447"/>
            <a:ext cx="10692765" cy="6995159"/>
            <a:chOff x="0" y="568447"/>
            <a:chExt cx="10692765" cy="69951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68452"/>
              <a:ext cx="10692382" cy="69951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68447"/>
              <a:ext cx="10692765" cy="6995159"/>
            </a:xfrm>
            <a:custGeom>
              <a:avLst/>
              <a:gdLst/>
              <a:ahLst/>
              <a:cxnLst/>
              <a:rect l="l" t="t" r="r" b="b"/>
              <a:pathLst>
                <a:path w="10692765" h="6995159">
                  <a:moveTo>
                    <a:pt x="10692638" y="0"/>
                  </a:moveTo>
                  <a:lnTo>
                    <a:pt x="1060361" y="0"/>
                  </a:lnTo>
                  <a:lnTo>
                    <a:pt x="0" y="5061077"/>
                  </a:lnTo>
                  <a:lnTo>
                    <a:pt x="0" y="6995159"/>
                  </a:lnTo>
                  <a:lnTo>
                    <a:pt x="10692638" y="6995159"/>
                  </a:lnTo>
                  <a:lnTo>
                    <a:pt x="106926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05901" y="568447"/>
              <a:ext cx="1586865" cy="1079500"/>
            </a:xfrm>
            <a:custGeom>
              <a:avLst/>
              <a:gdLst/>
              <a:ahLst/>
              <a:cxnLst/>
              <a:rect l="l" t="t" r="r" b="b"/>
              <a:pathLst>
                <a:path w="1586865" h="1079500">
                  <a:moveTo>
                    <a:pt x="1586737" y="0"/>
                  </a:moveTo>
                  <a:lnTo>
                    <a:pt x="510146" y="0"/>
                  </a:lnTo>
                  <a:lnTo>
                    <a:pt x="24650" y="417677"/>
                  </a:lnTo>
                  <a:lnTo>
                    <a:pt x="2412" y="450710"/>
                  </a:lnTo>
                  <a:lnTo>
                    <a:pt x="0" y="488048"/>
                  </a:lnTo>
                  <a:lnTo>
                    <a:pt x="16001" y="521970"/>
                  </a:lnTo>
                  <a:lnTo>
                    <a:pt x="48653" y="544576"/>
                  </a:lnTo>
                  <a:lnTo>
                    <a:pt x="1586737" y="1079258"/>
                  </a:lnTo>
                  <a:lnTo>
                    <a:pt x="1586737" y="0"/>
                  </a:lnTo>
                  <a:close/>
                </a:path>
              </a:pathLst>
            </a:custGeom>
            <a:solidFill>
              <a:srgbClr val="926DAF">
                <a:alpha val="980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88419" y="568447"/>
              <a:ext cx="1203960" cy="673100"/>
            </a:xfrm>
            <a:custGeom>
              <a:avLst/>
              <a:gdLst/>
              <a:ahLst/>
              <a:cxnLst/>
              <a:rect l="l" t="t" r="r" b="b"/>
              <a:pathLst>
                <a:path w="1203959" h="673100">
                  <a:moveTo>
                    <a:pt x="1134998" y="0"/>
                  </a:moveTo>
                  <a:lnTo>
                    <a:pt x="220725" y="0"/>
                  </a:lnTo>
                  <a:lnTo>
                    <a:pt x="2679" y="602513"/>
                  </a:lnTo>
                  <a:lnTo>
                    <a:pt x="0" y="627519"/>
                  </a:lnTo>
                  <a:lnTo>
                    <a:pt x="8521" y="649732"/>
                  </a:lnTo>
                  <a:lnTo>
                    <a:pt x="25793" y="665988"/>
                  </a:lnTo>
                  <a:lnTo>
                    <a:pt x="49021" y="672973"/>
                  </a:lnTo>
                  <a:lnTo>
                    <a:pt x="55257" y="673100"/>
                  </a:lnTo>
                  <a:lnTo>
                    <a:pt x="58419" y="672846"/>
                  </a:lnTo>
                  <a:lnTo>
                    <a:pt x="1203579" y="464858"/>
                  </a:lnTo>
                  <a:lnTo>
                    <a:pt x="1203579" y="81648"/>
                  </a:lnTo>
                  <a:lnTo>
                    <a:pt x="1134998" y="0"/>
                  </a:lnTo>
                  <a:close/>
                </a:path>
              </a:pathLst>
            </a:custGeom>
            <a:solidFill>
              <a:srgbClr val="6C2A8D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09528" y="568447"/>
              <a:ext cx="1482725" cy="1594485"/>
            </a:xfrm>
            <a:custGeom>
              <a:avLst/>
              <a:gdLst/>
              <a:ahLst/>
              <a:cxnLst/>
              <a:rect l="l" t="t" r="r" b="b"/>
              <a:pathLst>
                <a:path w="1482725" h="1594485">
                  <a:moveTo>
                    <a:pt x="1482471" y="0"/>
                  </a:moveTo>
                  <a:lnTo>
                    <a:pt x="0" y="0"/>
                  </a:lnTo>
                  <a:lnTo>
                    <a:pt x="387261" y="1533766"/>
                  </a:lnTo>
                  <a:lnTo>
                    <a:pt x="409486" y="1572006"/>
                  </a:lnTo>
                  <a:lnTo>
                    <a:pt x="446189" y="1591818"/>
                  </a:lnTo>
                  <a:lnTo>
                    <a:pt x="458393" y="1593977"/>
                  </a:lnTo>
                  <a:lnTo>
                    <a:pt x="464731" y="1593977"/>
                  </a:lnTo>
                  <a:lnTo>
                    <a:pt x="507415" y="1581277"/>
                  </a:lnTo>
                  <a:lnTo>
                    <a:pt x="1482471" y="628878"/>
                  </a:lnTo>
                  <a:lnTo>
                    <a:pt x="1482471" y="0"/>
                  </a:lnTo>
                  <a:close/>
                </a:path>
              </a:pathLst>
            </a:custGeom>
            <a:solidFill>
              <a:srgbClr val="926DAF">
                <a:alpha val="23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7635" y="6624828"/>
              <a:ext cx="1609342" cy="89001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498342" y="1399099"/>
            <a:ext cx="1787525" cy="388366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360"/>
              </a:spcBef>
            </a:pPr>
            <a:r>
              <a:rPr sz="1000" b="1" spc="-20" dirty="0">
                <a:solidFill>
                  <a:srgbClr val="6C2A8D"/>
                </a:solidFill>
                <a:latin typeface="Verdana"/>
                <a:cs typeface="Verdana"/>
              </a:rPr>
              <a:t>Fees</a:t>
            </a:r>
            <a:endParaRPr sz="1000">
              <a:latin typeface="Verdana"/>
              <a:cs typeface="Verdana"/>
            </a:endParaRPr>
          </a:p>
          <a:p>
            <a:pPr marL="121285" indent="-108585">
              <a:lnSpc>
                <a:spcPct val="100000"/>
              </a:lnSpc>
              <a:spcBef>
                <a:spcPts val="204"/>
              </a:spcBef>
              <a:buChar char="•"/>
              <a:tabLst>
                <a:tab pos="121285" algn="l"/>
              </a:tabLst>
            </a:pPr>
            <a:r>
              <a:rPr sz="800" spc="-45" dirty="0">
                <a:latin typeface="Verdana"/>
                <a:cs typeface="Verdana"/>
              </a:rPr>
              <a:t>From</a:t>
            </a:r>
            <a:r>
              <a:rPr sz="800" spc="-180" dirty="0">
                <a:latin typeface="Verdana"/>
                <a:cs typeface="Verdana"/>
              </a:rPr>
              <a:t> </a:t>
            </a:r>
            <a:r>
              <a:rPr sz="800" spc="-75" dirty="0">
                <a:latin typeface="Verdana"/>
                <a:cs typeface="Verdana"/>
              </a:rPr>
              <a:t>$74.50</a:t>
            </a:r>
            <a:r>
              <a:rPr sz="800" spc="-19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5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day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as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base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rate</a:t>
            </a:r>
            <a:endParaRPr sz="800">
              <a:latin typeface="Verdana"/>
              <a:cs typeface="Verdana"/>
            </a:endParaRPr>
          </a:p>
          <a:p>
            <a:pPr marL="120650" marR="172085" indent="-108585">
              <a:lnSpc>
                <a:spcPct val="94000"/>
              </a:lnSpc>
              <a:spcBef>
                <a:spcPts val="400"/>
              </a:spcBef>
              <a:buChar char="•"/>
              <a:tabLst>
                <a:tab pos="120650" algn="l"/>
              </a:tabLst>
            </a:pPr>
            <a:r>
              <a:rPr sz="800" spc="-45" dirty="0">
                <a:latin typeface="Verdana"/>
                <a:cs typeface="Verdana"/>
              </a:rPr>
              <a:t>Incursion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and</a:t>
            </a:r>
            <a:r>
              <a:rPr sz="800" spc="4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excursion</a:t>
            </a:r>
            <a:r>
              <a:rPr sz="800" spc="-12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fees </a:t>
            </a:r>
            <a:r>
              <a:rPr sz="800" spc="-10" dirty="0">
                <a:latin typeface="Verdana"/>
                <a:cs typeface="Verdana"/>
              </a:rPr>
              <a:t>are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dependent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on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activities </a:t>
            </a:r>
            <a:r>
              <a:rPr sz="800" spc="-10" dirty="0">
                <a:latin typeface="Verdana"/>
                <a:cs typeface="Verdana"/>
              </a:rPr>
              <a:t>and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advertised</a:t>
            </a:r>
            <a:r>
              <a:rPr sz="800" spc="-10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for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each </a:t>
            </a:r>
            <a:r>
              <a:rPr sz="800" spc="-30" dirty="0">
                <a:latin typeface="Verdana"/>
                <a:cs typeface="Verdana"/>
              </a:rPr>
              <a:t>vacation </a:t>
            </a:r>
            <a:r>
              <a:rPr sz="800" spc="-10" dirty="0">
                <a:latin typeface="Verdana"/>
                <a:cs typeface="Verdana"/>
              </a:rPr>
              <a:t>care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period</a:t>
            </a:r>
            <a:endParaRPr sz="800">
              <a:latin typeface="Verdana"/>
              <a:cs typeface="Verdana"/>
            </a:endParaRPr>
          </a:p>
          <a:p>
            <a:pPr marL="120650" marR="409575" indent="-108585">
              <a:lnSpc>
                <a:spcPts val="900"/>
              </a:lnSpc>
              <a:spcBef>
                <a:spcPts val="320"/>
              </a:spcBef>
              <a:buChar char="•"/>
              <a:tabLst>
                <a:tab pos="120650" algn="l"/>
              </a:tabLst>
            </a:pPr>
            <a:r>
              <a:rPr sz="800" spc="-35" dirty="0">
                <a:latin typeface="Verdana"/>
                <a:cs typeface="Verdana"/>
              </a:rPr>
              <a:t>Late</a:t>
            </a:r>
            <a:r>
              <a:rPr sz="800" spc="-10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pick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up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fees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is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$15per </a:t>
            </a:r>
            <a:r>
              <a:rPr sz="800" spc="-95" dirty="0">
                <a:latin typeface="Verdana"/>
                <a:cs typeface="Verdana"/>
              </a:rPr>
              <a:t>15-</a:t>
            </a:r>
            <a:r>
              <a:rPr sz="800" spc="-60" dirty="0">
                <a:latin typeface="Verdana"/>
                <a:cs typeface="Verdana"/>
              </a:rPr>
              <a:t>minute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increments</a:t>
            </a:r>
            <a:endParaRPr sz="800">
              <a:latin typeface="Verdana"/>
              <a:cs typeface="Verdana"/>
            </a:endParaRPr>
          </a:p>
          <a:p>
            <a:pPr marL="120650" marR="296545" indent="-108585" algn="just">
              <a:lnSpc>
                <a:spcPts val="900"/>
              </a:lnSpc>
              <a:spcBef>
                <a:spcPts val="300"/>
              </a:spcBef>
              <a:buChar char="•"/>
              <a:tabLst>
                <a:tab pos="120650" algn="l"/>
              </a:tabLst>
            </a:pPr>
            <a:r>
              <a:rPr sz="800" dirty="0">
                <a:latin typeface="Verdana"/>
                <a:cs typeface="Verdana"/>
              </a:rPr>
              <a:t>Commonwealth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Child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Care </a:t>
            </a:r>
            <a:r>
              <a:rPr sz="800" dirty="0">
                <a:latin typeface="Verdana"/>
                <a:cs typeface="Verdana"/>
              </a:rPr>
              <a:t>Subsidy</a:t>
            </a:r>
            <a:r>
              <a:rPr sz="800" spc="8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(CCS)</a:t>
            </a:r>
            <a:r>
              <a:rPr sz="800" spc="9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is</a:t>
            </a:r>
            <a:r>
              <a:rPr sz="800" spc="8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available </a:t>
            </a:r>
            <a:r>
              <a:rPr sz="800" spc="-10" dirty="0">
                <a:latin typeface="Verdana"/>
                <a:cs typeface="Verdana"/>
              </a:rPr>
              <a:t>to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eligible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families.</a:t>
            </a:r>
            <a:endParaRPr sz="800">
              <a:latin typeface="Verdana"/>
              <a:cs typeface="Verdana"/>
            </a:endParaRPr>
          </a:p>
          <a:p>
            <a:pPr marL="120650" marR="5080" indent="-108585">
              <a:lnSpc>
                <a:spcPct val="94000"/>
              </a:lnSpc>
              <a:spcBef>
                <a:spcPts val="280"/>
              </a:spcBef>
              <a:buChar char="•"/>
              <a:tabLst>
                <a:tab pos="120650" algn="l"/>
              </a:tabLst>
            </a:pPr>
            <a:r>
              <a:rPr sz="800" spc="-20" dirty="0">
                <a:latin typeface="Verdana"/>
                <a:cs typeface="Verdana"/>
              </a:rPr>
              <a:t>YMCA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have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partnered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with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Debit </a:t>
            </a:r>
            <a:r>
              <a:rPr sz="800" spc="-40" dirty="0">
                <a:latin typeface="Verdana"/>
                <a:cs typeface="Verdana"/>
              </a:rPr>
              <a:t>Success</a:t>
            </a:r>
            <a:r>
              <a:rPr sz="800" spc="-11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for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all </a:t>
            </a:r>
            <a:r>
              <a:rPr sz="800" spc="-20" dirty="0">
                <a:latin typeface="Verdana"/>
                <a:cs typeface="Verdana"/>
              </a:rPr>
              <a:t>fee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payments. </a:t>
            </a:r>
            <a:r>
              <a:rPr sz="800" spc="-60" dirty="0">
                <a:latin typeface="Verdana"/>
                <a:cs typeface="Verdana"/>
              </a:rPr>
              <a:t>Families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must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complete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9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direct </a:t>
            </a:r>
            <a:r>
              <a:rPr sz="800" spc="-30" dirty="0">
                <a:latin typeface="Verdana"/>
                <a:cs typeface="Verdana"/>
              </a:rPr>
              <a:t>debit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form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to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attend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service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or have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their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billing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details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updated</a:t>
            </a:r>
            <a:r>
              <a:rPr sz="800" spc="50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in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the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Xplor</a:t>
            </a:r>
            <a:r>
              <a:rPr sz="800" spc="-12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app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once </a:t>
            </a:r>
            <a:r>
              <a:rPr sz="800" spc="-45" dirty="0">
                <a:latin typeface="Verdana"/>
                <a:cs typeface="Verdana"/>
              </a:rPr>
              <a:t>they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have </a:t>
            </a:r>
            <a:r>
              <a:rPr sz="800" spc="-45" dirty="0">
                <a:latin typeface="Verdana"/>
                <a:cs typeface="Verdana"/>
              </a:rPr>
              <a:t>successfully</a:t>
            </a:r>
            <a:r>
              <a:rPr sz="800" spc="3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enrolled.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Fees</a:t>
            </a:r>
            <a:r>
              <a:rPr sz="800" spc="-10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will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be deducted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from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the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nominated </a:t>
            </a:r>
            <a:r>
              <a:rPr sz="800" spc="-40" dirty="0">
                <a:latin typeface="Verdana"/>
                <a:cs typeface="Verdana"/>
              </a:rPr>
              <a:t>account.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All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booked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days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be </a:t>
            </a:r>
            <a:r>
              <a:rPr sz="800" spc="-15" dirty="0">
                <a:latin typeface="Verdana"/>
                <a:cs typeface="Verdana"/>
              </a:rPr>
              <a:t>charged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advertised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fee.</a:t>
            </a:r>
            <a:r>
              <a:rPr sz="800" spc="-11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All </a:t>
            </a:r>
            <a:r>
              <a:rPr sz="800" spc="-10" dirty="0">
                <a:latin typeface="Verdana"/>
                <a:cs typeface="Verdana"/>
              </a:rPr>
              <a:t>absent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days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charged.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For </a:t>
            </a:r>
            <a:r>
              <a:rPr sz="800" spc="-10" dirty="0">
                <a:latin typeface="Verdana"/>
                <a:cs typeface="Verdana"/>
              </a:rPr>
              <a:t>existing</a:t>
            </a:r>
            <a:r>
              <a:rPr sz="800" spc="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or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returning</a:t>
            </a:r>
            <a:r>
              <a:rPr sz="800" spc="-13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families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if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you </a:t>
            </a:r>
            <a:r>
              <a:rPr sz="800" dirty="0">
                <a:latin typeface="Verdana"/>
                <a:cs typeface="Verdana"/>
              </a:rPr>
              <a:t>have</a:t>
            </a:r>
            <a:r>
              <a:rPr sz="800" spc="125" dirty="0">
                <a:latin typeface="Verdana"/>
                <a:cs typeface="Verdana"/>
              </a:rPr>
              <a:t>  </a:t>
            </a:r>
            <a:r>
              <a:rPr sz="800" spc="-20" dirty="0">
                <a:latin typeface="Verdana"/>
                <a:cs typeface="Verdana"/>
              </a:rPr>
              <a:t>not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attended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service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for </a:t>
            </a:r>
            <a:r>
              <a:rPr sz="800" spc="-20" dirty="0">
                <a:latin typeface="Verdana"/>
                <a:cs typeface="Verdana"/>
              </a:rPr>
              <a:t>more</a:t>
            </a:r>
            <a:r>
              <a:rPr sz="800" spc="-25" dirty="0">
                <a:latin typeface="Verdana"/>
                <a:cs typeface="Verdana"/>
              </a:rPr>
              <a:t> than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3</a:t>
            </a:r>
            <a:r>
              <a:rPr sz="800" spc="-15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months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please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check </a:t>
            </a:r>
            <a:r>
              <a:rPr sz="800" spc="-20" dirty="0">
                <a:latin typeface="Verdana"/>
                <a:cs typeface="Verdana"/>
              </a:rPr>
              <a:t>your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55" dirty="0">
                <a:latin typeface="Verdana"/>
                <a:cs typeface="Verdana"/>
              </a:rPr>
              <a:t>billing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details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are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55" dirty="0">
                <a:latin typeface="Verdana"/>
                <a:cs typeface="Verdana"/>
              </a:rPr>
              <a:t>still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correct by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loging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into</a:t>
            </a:r>
            <a:r>
              <a:rPr sz="800" spc="-40" dirty="0">
                <a:latin typeface="Verdana"/>
                <a:cs typeface="Verdana"/>
              </a:rPr>
              <a:t> your</a:t>
            </a:r>
            <a:r>
              <a:rPr sz="800" spc="-12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Xplor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app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and </a:t>
            </a:r>
            <a:r>
              <a:rPr sz="800" spc="-35" dirty="0">
                <a:latin typeface="Verdana"/>
                <a:cs typeface="Verdana"/>
              </a:rPr>
              <a:t>checking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under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Accounts&gt;Finance.</a:t>
            </a:r>
            <a:endParaRPr sz="800">
              <a:latin typeface="Verdana"/>
              <a:cs typeface="Verdana"/>
            </a:endParaRPr>
          </a:p>
          <a:p>
            <a:pPr marL="120650" marR="169545" indent="-108585">
              <a:lnSpc>
                <a:spcPts val="900"/>
              </a:lnSpc>
              <a:spcBef>
                <a:spcPts val="320"/>
              </a:spcBef>
              <a:buChar char="•"/>
              <a:tabLst>
                <a:tab pos="120650" algn="l"/>
              </a:tabLst>
            </a:pPr>
            <a:r>
              <a:rPr sz="800" spc="-40" dirty="0">
                <a:latin typeface="Verdana"/>
                <a:cs typeface="Verdana"/>
              </a:rPr>
              <a:t>All</a:t>
            </a:r>
            <a:r>
              <a:rPr sz="800" spc="-10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School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Holiday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Care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fees </a:t>
            </a:r>
            <a:r>
              <a:rPr sz="800" spc="-35" dirty="0">
                <a:latin typeface="Verdana"/>
                <a:cs typeface="Verdana"/>
              </a:rPr>
              <a:t>must</a:t>
            </a:r>
            <a:r>
              <a:rPr sz="800" spc="-10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be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paid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in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full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before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care </a:t>
            </a:r>
            <a:r>
              <a:rPr sz="800" dirty="0">
                <a:latin typeface="Verdana"/>
                <a:cs typeface="Verdana"/>
              </a:rPr>
              <a:t>can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be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provided.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42285" y="5374349"/>
            <a:ext cx="1741805" cy="124587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405"/>
              </a:spcBef>
            </a:pPr>
            <a:r>
              <a:rPr sz="1000" b="1" spc="-70" dirty="0">
                <a:solidFill>
                  <a:srgbClr val="6C2A8D"/>
                </a:solidFill>
                <a:latin typeface="Verdana"/>
                <a:cs typeface="Verdana"/>
              </a:rPr>
              <a:t>Clothing</a:t>
            </a:r>
            <a:r>
              <a:rPr sz="1000" b="1" spc="-11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00" b="1" spc="-55" dirty="0">
                <a:solidFill>
                  <a:srgbClr val="6C2A8D"/>
                </a:solidFill>
                <a:latin typeface="Verdana"/>
                <a:cs typeface="Verdana"/>
              </a:rPr>
              <a:t>and</a:t>
            </a:r>
            <a:r>
              <a:rPr sz="1000" b="1" spc="-204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6C2A8D"/>
                </a:solidFill>
                <a:latin typeface="Verdana"/>
                <a:cs typeface="Verdana"/>
              </a:rPr>
              <a:t>Footwear</a:t>
            </a:r>
            <a:endParaRPr sz="1000">
              <a:latin typeface="Verdana"/>
              <a:cs typeface="Verdana"/>
            </a:endParaRPr>
          </a:p>
          <a:p>
            <a:pPr marL="120650" marR="102235" indent="-108585">
              <a:lnSpc>
                <a:spcPts val="900"/>
              </a:lnSpc>
              <a:spcBef>
                <a:spcPts val="325"/>
              </a:spcBef>
              <a:buChar char="•"/>
              <a:tabLst>
                <a:tab pos="120650" algn="l"/>
              </a:tabLst>
            </a:pPr>
            <a:r>
              <a:rPr sz="800" spc="-40" dirty="0">
                <a:latin typeface="Verdana"/>
                <a:cs typeface="Verdana"/>
              </a:rPr>
              <a:t>Please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send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children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in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clothes </a:t>
            </a:r>
            <a:r>
              <a:rPr sz="800" spc="-30" dirty="0">
                <a:latin typeface="Verdana"/>
                <a:cs typeface="Verdana"/>
              </a:rPr>
              <a:t>appropriate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for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the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activity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they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participating</a:t>
            </a:r>
            <a:r>
              <a:rPr sz="800" spc="3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in.</a:t>
            </a:r>
            <a:endParaRPr sz="800">
              <a:latin typeface="Verdana"/>
              <a:cs typeface="Verdana"/>
            </a:endParaRPr>
          </a:p>
          <a:p>
            <a:pPr marL="120650" marR="83185" indent="-108585">
              <a:lnSpc>
                <a:spcPts val="900"/>
              </a:lnSpc>
              <a:spcBef>
                <a:spcPts val="300"/>
              </a:spcBef>
              <a:buChar char="•"/>
              <a:tabLst>
                <a:tab pos="120650" algn="l"/>
              </a:tabLst>
            </a:pPr>
            <a:r>
              <a:rPr sz="800" spc="-45" dirty="0">
                <a:latin typeface="Verdana"/>
                <a:cs typeface="Verdana"/>
              </a:rPr>
              <a:t>Children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required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to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wear </a:t>
            </a:r>
            <a:r>
              <a:rPr sz="800" spc="-50" dirty="0">
                <a:latin typeface="Verdana"/>
                <a:cs typeface="Verdana"/>
              </a:rPr>
              <a:t>sun-</a:t>
            </a:r>
            <a:r>
              <a:rPr sz="800" spc="-35" dirty="0">
                <a:latin typeface="Verdana"/>
                <a:cs typeface="Verdana"/>
              </a:rPr>
              <a:t>smart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hats </a:t>
            </a:r>
            <a:r>
              <a:rPr sz="800" spc="-35" dirty="0">
                <a:latin typeface="Verdana"/>
                <a:cs typeface="Verdana"/>
              </a:rPr>
              <a:t>every</a:t>
            </a:r>
            <a:r>
              <a:rPr sz="800" spc="-12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day.</a:t>
            </a:r>
            <a:endParaRPr sz="800">
              <a:latin typeface="Verdana"/>
              <a:cs typeface="Verdana"/>
            </a:endParaRPr>
          </a:p>
          <a:p>
            <a:pPr marL="120650" marR="5080" indent="-108585">
              <a:lnSpc>
                <a:spcPts val="900"/>
              </a:lnSpc>
              <a:spcBef>
                <a:spcPts val="300"/>
              </a:spcBef>
              <a:buChar char="•"/>
              <a:tabLst>
                <a:tab pos="120650" algn="l"/>
              </a:tabLst>
            </a:pPr>
            <a:r>
              <a:rPr sz="800" spc="-35" dirty="0">
                <a:latin typeface="Verdana"/>
                <a:cs typeface="Verdana"/>
              </a:rPr>
              <a:t>Please </a:t>
            </a:r>
            <a:r>
              <a:rPr sz="800" spc="-50" dirty="0">
                <a:latin typeface="Verdana"/>
                <a:cs typeface="Verdana"/>
              </a:rPr>
              <a:t>ensure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adequate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footwear each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day.</a:t>
            </a:r>
            <a:r>
              <a:rPr sz="800" spc="-125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Nobare</a:t>
            </a:r>
            <a:r>
              <a:rPr sz="800" b="1" spc="-30" dirty="0">
                <a:latin typeface="Verdana"/>
                <a:cs typeface="Verdana"/>
              </a:rPr>
              <a:t> </a:t>
            </a:r>
            <a:r>
              <a:rPr sz="800" b="1" spc="-40" dirty="0">
                <a:latin typeface="Verdana"/>
                <a:cs typeface="Verdana"/>
              </a:rPr>
              <a:t>feet</a:t>
            </a:r>
            <a:r>
              <a:rPr sz="800" b="1" spc="-20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or </a:t>
            </a:r>
            <a:r>
              <a:rPr sz="800" b="1" spc="-10" dirty="0">
                <a:latin typeface="Verdana"/>
                <a:cs typeface="Verdana"/>
              </a:rPr>
              <a:t>thongs.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72251" y="1403956"/>
            <a:ext cx="1750695" cy="112712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00" b="1" spc="-55" dirty="0">
                <a:solidFill>
                  <a:srgbClr val="6C2A8D"/>
                </a:solidFill>
                <a:latin typeface="Verdana"/>
                <a:cs typeface="Verdana"/>
              </a:rPr>
              <a:t>Food</a:t>
            </a:r>
            <a:r>
              <a:rPr sz="1000" b="1" spc="-114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00" b="1" spc="-50" dirty="0">
                <a:solidFill>
                  <a:srgbClr val="6C2A8D"/>
                </a:solidFill>
                <a:latin typeface="Verdana"/>
                <a:cs typeface="Verdana"/>
              </a:rPr>
              <a:t>and</a:t>
            </a:r>
            <a:r>
              <a:rPr sz="1000" b="1" spc="-229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6C2A8D"/>
                </a:solidFill>
                <a:latin typeface="Verdana"/>
                <a:cs typeface="Verdana"/>
              </a:rPr>
              <a:t>Drinks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ts val="900"/>
              </a:lnSpc>
              <a:spcBef>
                <a:spcPts val="325"/>
              </a:spcBef>
            </a:pPr>
            <a:r>
              <a:rPr sz="800" spc="-40" dirty="0">
                <a:latin typeface="Verdana"/>
                <a:cs typeface="Verdana"/>
              </a:rPr>
              <a:t>Please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provide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5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healthy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packed </a:t>
            </a:r>
            <a:r>
              <a:rPr sz="800" spc="-50" dirty="0">
                <a:latin typeface="Verdana"/>
                <a:cs typeface="Verdana"/>
              </a:rPr>
              <a:t>lunch, </a:t>
            </a:r>
            <a:r>
              <a:rPr sz="800" spc="-35" dirty="0">
                <a:latin typeface="Verdana"/>
                <a:cs typeface="Verdana"/>
              </a:rPr>
              <a:t>snacks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and</a:t>
            </a:r>
            <a:r>
              <a:rPr sz="800" spc="5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drink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bottle </a:t>
            </a:r>
            <a:r>
              <a:rPr sz="800" spc="-10" dirty="0">
                <a:latin typeface="Verdana"/>
                <a:cs typeface="Verdana"/>
              </a:rPr>
              <a:t>every </a:t>
            </a:r>
            <a:r>
              <a:rPr sz="800" spc="-35" dirty="0">
                <a:latin typeface="Verdana"/>
                <a:cs typeface="Verdana"/>
              </a:rPr>
              <a:t>day.</a:t>
            </a:r>
            <a:r>
              <a:rPr sz="800" spc="-12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Please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provide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enough</a:t>
            </a:r>
            <a:r>
              <a:rPr sz="800" dirty="0">
                <a:latin typeface="Verdana"/>
                <a:cs typeface="Verdana"/>
              </a:rPr>
              <a:t> food </a:t>
            </a:r>
            <a:r>
              <a:rPr sz="800" spc="-25" dirty="0">
                <a:latin typeface="Verdana"/>
                <a:cs typeface="Verdana"/>
              </a:rPr>
              <a:t>for the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entire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school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day.</a:t>
            </a:r>
            <a:endParaRPr sz="800">
              <a:latin typeface="Verdana"/>
              <a:cs typeface="Verdana"/>
            </a:endParaRPr>
          </a:p>
          <a:p>
            <a:pPr marL="12700" marR="133985">
              <a:lnSpc>
                <a:spcPts val="900"/>
              </a:lnSpc>
              <a:spcBef>
                <a:spcPts val="300"/>
              </a:spcBef>
            </a:pPr>
            <a:r>
              <a:rPr sz="800" spc="-25" dirty="0">
                <a:latin typeface="Verdana"/>
                <a:cs typeface="Verdana"/>
              </a:rPr>
              <a:t>Morning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and</a:t>
            </a:r>
            <a:r>
              <a:rPr sz="800" spc="-35" dirty="0">
                <a:latin typeface="Verdana"/>
                <a:cs typeface="Verdana"/>
              </a:rPr>
              <a:t> Aternoon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tea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be </a:t>
            </a:r>
            <a:r>
              <a:rPr sz="800" spc="-10" dirty="0">
                <a:latin typeface="Verdana"/>
                <a:cs typeface="Verdana"/>
              </a:rPr>
              <a:t>provided.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800" b="1" spc="-30" dirty="0">
                <a:latin typeface="Verdana"/>
                <a:cs typeface="Verdana"/>
              </a:rPr>
              <a:t>No</a:t>
            </a:r>
            <a:r>
              <a:rPr sz="800" b="1" spc="-150" dirty="0">
                <a:latin typeface="Verdana"/>
                <a:cs typeface="Verdana"/>
              </a:rPr>
              <a:t> </a:t>
            </a:r>
            <a:r>
              <a:rPr sz="800" b="1" spc="-70" dirty="0">
                <a:latin typeface="Verdana"/>
                <a:cs typeface="Verdana"/>
              </a:rPr>
              <a:t>spending</a:t>
            </a:r>
            <a:r>
              <a:rPr sz="800" b="1" spc="-65" dirty="0">
                <a:latin typeface="Verdana"/>
                <a:cs typeface="Verdana"/>
              </a:rPr>
              <a:t> </a:t>
            </a:r>
            <a:r>
              <a:rPr sz="800" b="1" spc="-70" dirty="0">
                <a:latin typeface="Verdana"/>
                <a:cs typeface="Verdana"/>
              </a:rPr>
              <a:t>money</a:t>
            </a:r>
            <a:r>
              <a:rPr sz="800" b="1" spc="-65" dirty="0">
                <a:latin typeface="Verdana"/>
                <a:cs typeface="Verdana"/>
              </a:rPr>
              <a:t> </a:t>
            </a:r>
            <a:r>
              <a:rPr sz="800" b="1" spc="-45" dirty="0">
                <a:latin typeface="Verdana"/>
                <a:cs typeface="Verdana"/>
              </a:rPr>
              <a:t>is</a:t>
            </a:r>
            <a:r>
              <a:rPr sz="800" b="1" spc="-185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permitted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45402" y="1407202"/>
            <a:ext cx="1600200" cy="48387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00" b="1" spc="-10" dirty="0">
                <a:solidFill>
                  <a:srgbClr val="6C2A8D"/>
                </a:solidFill>
                <a:latin typeface="Verdana"/>
                <a:cs typeface="Verdana"/>
              </a:rPr>
              <a:t>Excursions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ts val="900"/>
              </a:lnSpc>
              <a:spcBef>
                <a:spcPts val="325"/>
              </a:spcBef>
            </a:pPr>
            <a:r>
              <a:rPr sz="800" spc="-45" dirty="0">
                <a:latin typeface="Verdana"/>
                <a:cs typeface="Verdana"/>
              </a:rPr>
              <a:t>Children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must</a:t>
            </a:r>
            <a:r>
              <a:rPr sz="800" spc="-1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at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venue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by </a:t>
            </a:r>
            <a:r>
              <a:rPr sz="800" spc="-30" dirty="0">
                <a:latin typeface="Verdana"/>
                <a:cs typeface="Verdana"/>
              </a:rPr>
              <a:t>9am</a:t>
            </a:r>
            <a:r>
              <a:rPr sz="800" spc="-1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on </a:t>
            </a:r>
            <a:r>
              <a:rPr sz="800" spc="-50" dirty="0">
                <a:latin typeface="Verdana"/>
                <a:cs typeface="Verdana"/>
              </a:rPr>
              <a:t>excursion</a:t>
            </a:r>
            <a:r>
              <a:rPr sz="800" spc="-13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days.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47904" y="2021601"/>
            <a:ext cx="1756410" cy="91630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1000" b="1" spc="-10" dirty="0">
                <a:solidFill>
                  <a:srgbClr val="6C2A8D"/>
                </a:solidFill>
                <a:latin typeface="Verdana"/>
                <a:cs typeface="Verdana"/>
              </a:rPr>
              <a:t>ElectronicDevices</a:t>
            </a:r>
            <a:endParaRPr sz="1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latin typeface="Verdana"/>
                <a:cs typeface="Verdana"/>
              </a:rPr>
              <a:t>Hand </a:t>
            </a:r>
            <a:r>
              <a:rPr sz="800" spc="-30" dirty="0">
                <a:latin typeface="Verdana"/>
                <a:cs typeface="Verdana"/>
              </a:rPr>
              <a:t>held </a:t>
            </a:r>
            <a:r>
              <a:rPr sz="800" dirty="0">
                <a:latin typeface="Verdana"/>
                <a:cs typeface="Verdana"/>
              </a:rPr>
              <a:t>and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all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electronic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devices</a:t>
            </a:r>
            <a:endParaRPr sz="800" dirty="0">
              <a:latin typeface="Verdana"/>
              <a:cs typeface="Verdana"/>
            </a:endParaRPr>
          </a:p>
          <a:p>
            <a:pPr marL="12700" marR="27305">
              <a:lnSpc>
                <a:spcPct val="94100"/>
              </a:lnSpc>
              <a:spcBef>
                <a:spcPts val="100"/>
              </a:spcBef>
            </a:pPr>
            <a:r>
              <a:rPr sz="800" spc="-45" dirty="0">
                <a:latin typeface="Verdana"/>
                <a:cs typeface="Verdana"/>
              </a:rPr>
              <a:t>i.e</a:t>
            </a:r>
            <a:r>
              <a:rPr sz="800" spc="-12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ipads,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phones,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ipods,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PS2</a:t>
            </a:r>
            <a:r>
              <a:rPr sz="800" spc="-12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etc.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are </a:t>
            </a:r>
            <a:r>
              <a:rPr sz="800" u="sng" spc="-20" dirty="0">
                <a:latin typeface="Verdana"/>
                <a:cs typeface="Verdana"/>
              </a:rPr>
              <a:t>not</a:t>
            </a:r>
            <a:r>
              <a:rPr sz="800" u="sng" spc="-25" dirty="0">
                <a:latin typeface="Verdana"/>
                <a:cs typeface="Verdana"/>
              </a:rPr>
              <a:t> </a:t>
            </a:r>
            <a:r>
              <a:rPr sz="800" u="sng" spc="-50" dirty="0">
                <a:latin typeface="Verdana"/>
                <a:cs typeface="Verdana"/>
              </a:rPr>
              <a:t>permitted</a:t>
            </a:r>
            <a:r>
              <a:rPr sz="800" u="sng" spc="-70" dirty="0">
                <a:latin typeface="Verdana"/>
                <a:cs typeface="Verdana"/>
              </a:rPr>
              <a:t> </a:t>
            </a:r>
            <a:r>
              <a:rPr sz="800" u="sng" spc="-10" dirty="0">
                <a:latin typeface="Verdana"/>
                <a:cs typeface="Verdana"/>
              </a:rPr>
              <a:t>at</a:t>
            </a:r>
            <a:r>
              <a:rPr sz="800" u="sng" spc="-55" dirty="0">
                <a:latin typeface="Verdana"/>
                <a:cs typeface="Verdana"/>
              </a:rPr>
              <a:t> </a:t>
            </a:r>
            <a:r>
              <a:rPr sz="800" u="sng" spc="-25" dirty="0">
                <a:latin typeface="Verdana"/>
                <a:cs typeface="Verdana"/>
              </a:rPr>
              <a:t>the</a:t>
            </a:r>
            <a:r>
              <a:rPr sz="800" u="sng" spc="-45" dirty="0">
                <a:latin typeface="Verdana"/>
                <a:cs typeface="Verdana"/>
              </a:rPr>
              <a:t> centre</a:t>
            </a:r>
            <a:r>
              <a:rPr sz="800" spc="-45" dirty="0">
                <a:latin typeface="Verdana"/>
                <a:cs typeface="Verdana"/>
              </a:rPr>
              <a:t>.</a:t>
            </a:r>
            <a:r>
              <a:rPr sz="800" spc="-14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If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a</a:t>
            </a:r>
            <a:r>
              <a:rPr sz="800" dirty="0">
                <a:latin typeface="Verdana"/>
                <a:cs typeface="Verdana"/>
              </a:rPr>
              <a:t> child</a:t>
            </a:r>
            <a:r>
              <a:rPr sz="800" spc="8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brings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an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electronic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toy</a:t>
            </a:r>
            <a:r>
              <a:rPr sz="800" spc="-10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or </a:t>
            </a:r>
            <a:r>
              <a:rPr sz="800" dirty="0">
                <a:latin typeface="Verdana"/>
                <a:cs typeface="Verdana"/>
              </a:rPr>
              <a:t>mobile</a:t>
            </a:r>
            <a:r>
              <a:rPr sz="800" spc="7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device,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staff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keep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this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in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2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safe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place </a:t>
            </a:r>
            <a:r>
              <a:rPr sz="800" spc="-55" dirty="0">
                <a:latin typeface="Verdana"/>
                <a:cs typeface="Verdana"/>
              </a:rPr>
              <a:t>until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families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arrive.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44999" y="2582402"/>
            <a:ext cx="1777364" cy="4237699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415"/>
              </a:spcBef>
            </a:pPr>
            <a:r>
              <a:rPr sz="1000" b="1" spc="-10" dirty="0">
                <a:solidFill>
                  <a:srgbClr val="6C2A8D"/>
                </a:solidFill>
                <a:latin typeface="Verdana"/>
                <a:cs typeface="Verdana"/>
              </a:rPr>
              <a:t>MedicalConditions</a:t>
            </a:r>
            <a:endParaRPr sz="1000" b="1" dirty="0">
              <a:latin typeface="Verdana"/>
              <a:cs typeface="Verdana"/>
            </a:endParaRPr>
          </a:p>
          <a:p>
            <a:pPr marL="120650" marR="21590" indent="-108585">
              <a:lnSpc>
                <a:spcPct val="93900"/>
              </a:lnSpc>
              <a:spcBef>
                <a:spcPts val="305"/>
              </a:spcBef>
              <a:buChar char="•"/>
              <a:tabLst>
                <a:tab pos="120650" algn="l"/>
              </a:tabLst>
            </a:pPr>
            <a:r>
              <a:rPr sz="800" b="1" spc="-40" dirty="0">
                <a:latin typeface="Verdana"/>
                <a:cs typeface="Verdana"/>
              </a:rPr>
              <a:t>Please</a:t>
            </a:r>
            <a:r>
              <a:rPr sz="800" b="1" spc="-55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provide</a:t>
            </a:r>
            <a:r>
              <a:rPr sz="800" b="1" spc="-70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all</a:t>
            </a:r>
            <a:r>
              <a:rPr sz="800" b="1" spc="10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necessary </a:t>
            </a:r>
            <a:r>
              <a:rPr sz="800" b="1" spc="-45" dirty="0">
                <a:latin typeface="Verdana"/>
                <a:cs typeface="Verdana"/>
              </a:rPr>
              <a:t>medications,</a:t>
            </a:r>
            <a:r>
              <a:rPr sz="800" b="1" spc="35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asthma</a:t>
            </a:r>
            <a:r>
              <a:rPr sz="800" b="1" spc="-35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inhalers, </a:t>
            </a:r>
            <a:r>
              <a:rPr sz="800" b="1" spc="-45" dirty="0">
                <a:latin typeface="Verdana"/>
                <a:cs typeface="Verdana"/>
              </a:rPr>
              <a:t>spacers,</a:t>
            </a:r>
            <a:r>
              <a:rPr sz="800" b="1" spc="-55" dirty="0">
                <a:latin typeface="Verdana"/>
                <a:cs typeface="Verdana"/>
              </a:rPr>
              <a:t> </a:t>
            </a:r>
            <a:r>
              <a:rPr sz="800" b="1" spc="-40" dirty="0">
                <a:latin typeface="Verdana"/>
                <a:cs typeface="Verdana"/>
              </a:rPr>
              <a:t>Epipens/</a:t>
            </a:r>
            <a:r>
              <a:rPr sz="800" b="1" spc="-80" dirty="0">
                <a:latin typeface="Verdana"/>
                <a:cs typeface="Verdana"/>
              </a:rPr>
              <a:t> </a:t>
            </a:r>
            <a:r>
              <a:rPr sz="800" b="1" spc="-35" dirty="0">
                <a:latin typeface="Verdana"/>
                <a:cs typeface="Verdana"/>
              </a:rPr>
              <a:t>Anapens,</a:t>
            </a:r>
            <a:r>
              <a:rPr sz="800" b="1" spc="45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etc. </a:t>
            </a:r>
            <a:r>
              <a:rPr sz="800" b="1" spc="-35" dirty="0">
                <a:latin typeface="Verdana"/>
                <a:cs typeface="Verdana"/>
              </a:rPr>
              <a:t>Speak</a:t>
            </a:r>
            <a:r>
              <a:rPr sz="800" b="1" spc="-100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to</a:t>
            </a:r>
            <a:r>
              <a:rPr sz="800" b="1" spc="-20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educators</a:t>
            </a:r>
            <a:r>
              <a:rPr sz="800" b="1" spc="-85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and</a:t>
            </a:r>
            <a:r>
              <a:rPr sz="800" b="1" spc="-10" dirty="0">
                <a:latin typeface="Verdana"/>
                <a:cs typeface="Verdana"/>
              </a:rPr>
              <a:t> complete </a:t>
            </a:r>
            <a:r>
              <a:rPr sz="800" b="1" spc="-40" dirty="0">
                <a:latin typeface="Verdana"/>
                <a:cs typeface="Verdana"/>
              </a:rPr>
              <a:t>necessary</a:t>
            </a:r>
            <a:r>
              <a:rPr sz="800" b="1" spc="-110" dirty="0">
                <a:latin typeface="Verdana"/>
                <a:cs typeface="Verdana"/>
              </a:rPr>
              <a:t> </a:t>
            </a:r>
            <a:r>
              <a:rPr sz="800" b="1" spc="-35" dirty="0">
                <a:latin typeface="Verdana"/>
                <a:cs typeface="Verdana"/>
              </a:rPr>
              <a:t>paperwork </a:t>
            </a:r>
            <a:r>
              <a:rPr sz="800" b="1" dirty="0">
                <a:latin typeface="Verdana"/>
                <a:cs typeface="Verdana"/>
              </a:rPr>
              <a:t>on</a:t>
            </a:r>
            <a:r>
              <a:rPr sz="800" b="1" spc="80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arrival.</a:t>
            </a:r>
            <a:endParaRPr sz="800" b="1" dirty="0">
              <a:latin typeface="Verdana"/>
              <a:cs typeface="Verdana"/>
            </a:endParaRPr>
          </a:p>
          <a:p>
            <a:pPr marL="120650" marR="189865" indent="-108585">
              <a:lnSpc>
                <a:spcPts val="900"/>
              </a:lnSpc>
              <a:spcBef>
                <a:spcPts val="320"/>
              </a:spcBef>
              <a:buChar char="•"/>
              <a:tabLst>
                <a:tab pos="120650" algn="l"/>
              </a:tabLst>
            </a:pPr>
            <a:r>
              <a:rPr sz="800" b="1" spc="-20" dirty="0">
                <a:latin typeface="Verdana"/>
                <a:cs typeface="Verdana"/>
              </a:rPr>
              <a:t>Medical</a:t>
            </a:r>
            <a:r>
              <a:rPr sz="800" b="1" spc="-30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action</a:t>
            </a:r>
            <a:r>
              <a:rPr sz="800" b="1" spc="-35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plans</a:t>
            </a:r>
            <a:r>
              <a:rPr sz="800" b="1" spc="-50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and </a:t>
            </a:r>
            <a:r>
              <a:rPr sz="800" b="1" spc="-20" dirty="0">
                <a:latin typeface="Verdana"/>
                <a:cs typeface="Verdana"/>
              </a:rPr>
              <a:t>risk </a:t>
            </a:r>
            <a:r>
              <a:rPr sz="800" b="1" spc="-55" dirty="0">
                <a:latin typeface="Verdana"/>
                <a:cs typeface="Verdana"/>
              </a:rPr>
              <a:t>minimisation</a:t>
            </a:r>
            <a:r>
              <a:rPr sz="800" b="1" spc="-60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plans</a:t>
            </a:r>
            <a:r>
              <a:rPr sz="800" b="1" spc="25" dirty="0">
                <a:latin typeface="Verdana"/>
                <a:cs typeface="Verdana"/>
              </a:rPr>
              <a:t> </a:t>
            </a:r>
            <a:r>
              <a:rPr sz="800" b="1" spc="-35" dirty="0">
                <a:latin typeface="Verdana"/>
                <a:cs typeface="Verdana"/>
              </a:rPr>
              <a:t>must</a:t>
            </a:r>
            <a:r>
              <a:rPr sz="800" b="1" spc="-55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be </a:t>
            </a:r>
            <a:r>
              <a:rPr sz="800" b="1" spc="-40" dirty="0">
                <a:latin typeface="Verdana"/>
                <a:cs typeface="Verdana"/>
              </a:rPr>
              <a:t>completed</a:t>
            </a:r>
            <a:r>
              <a:rPr sz="800" b="1" spc="-30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and</a:t>
            </a:r>
            <a:r>
              <a:rPr sz="800" b="1" spc="25" dirty="0">
                <a:latin typeface="Verdana"/>
                <a:cs typeface="Verdana"/>
              </a:rPr>
              <a:t> </a:t>
            </a:r>
            <a:r>
              <a:rPr sz="800" b="1" spc="-45" dirty="0">
                <a:latin typeface="Verdana"/>
                <a:cs typeface="Verdana"/>
              </a:rPr>
              <a:t>submitted</a:t>
            </a:r>
            <a:r>
              <a:rPr sz="800" b="1" spc="15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with </a:t>
            </a:r>
            <a:r>
              <a:rPr sz="800" b="1" spc="-50" dirty="0">
                <a:latin typeface="Verdana"/>
                <a:cs typeface="Verdana"/>
              </a:rPr>
              <a:t>enrolment</a:t>
            </a:r>
            <a:r>
              <a:rPr sz="800" b="1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forms.</a:t>
            </a:r>
            <a:endParaRPr sz="800" b="1" dirty="0">
              <a:latin typeface="Verdana"/>
              <a:cs typeface="Verdana"/>
            </a:endParaRPr>
          </a:p>
          <a:p>
            <a:pPr marL="120650" marR="77470" indent="-108585">
              <a:lnSpc>
                <a:spcPts val="900"/>
              </a:lnSpc>
              <a:spcBef>
                <a:spcPts val="300"/>
              </a:spcBef>
              <a:buChar char="•"/>
              <a:tabLst>
                <a:tab pos="120650" algn="l"/>
              </a:tabLst>
            </a:pPr>
            <a:r>
              <a:rPr sz="800" b="1" spc="-40" dirty="0">
                <a:latin typeface="Verdana"/>
                <a:cs typeface="Verdana"/>
              </a:rPr>
              <a:t>Individual</a:t>
            </a:r>
            <a:r>
              <a:rPr sz="800" b="1" spc="-20" dirty="0">
                <a:latin typeface="Verdana"/>
                <a:cs typeface="Verdana"/>
              </a:rPr>
              <a:t> </a:t>
            </a:r>
            <a:r>
              <a:rPr sz="800" b="1" spc="-40" dirty="0">
                <a:latin typeface="Verdana"/>
                <a:cs typeface="Verdana"/>
              </a:rPr>
              <a:t>Anaphylaxis</a:t>
            </a:r>
            <a:r>
              <a:rPr sz="800" b="1" spc="5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Medical </a:t>
            </a:r>
            <a:r>
              <a:rPr sz="800" b="1" spc="-40" dirty="0">
                <a:latin typeface="Verdana"/>
                <a:cs typeface="Verdana"/>
              </a:rPr>
              <a:t>Action</a:t>
            </a:r>
            <a:r>
              <a:rPr sz="800" b="1" spc="-55" dirty="0">
                <a:latin typeface="Verdana"/>
                <a:cs typeface="Verdana"/>
              </a:rPr>
              <a:t> </a:t>
            </a:r>
            <a:r>
              <a:rPr sz="800" b="1" spc="-40" dirty="0">
                <a:latin typeface="Verdana"/>
                <a:cs typeface="Verdana"/>
              </a:rPr>
              <a:t>Plans</a:t>
            </a:r>
            <a:r>
              <a:rPr sz="800" b="1" spc="-35" dirty="0">
                <a:latin typeface="Verdana"/>
                <a:cs typeface="Verdana"/>
              </a:rPr>
              <a:t> </a:t>
            </a:r>
            <a:r>
              <a:rPr sz="800" b="1" spc="-45" dirty="0">
                <a:latin typeface="Verdana"/>
                <a:cs typeface="Verdana"/>
              </a:rPr>
              <a:t>will</a:t>
            </a:r>
            <a:r>
              <a:rPr sz="800" b="1" spc="-50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be </a:t>
            </a:r>
            <a:r>
              <a:rPr sz="800" b="1" spc="-10" dirty="0">
                <a:latin typeface="Verdana"/>
                <a:cs typeface="Verdana"/>
              </a:rPr>
              <a:t>displayed </a:t>
            </a:r>
            <a:r>
              <a:rPr sz="800" b="1" spc="-45" dirty="0">
                <a:latin typeface="Verdana"/>
                <a:cs typeface="Verdana"/>
              </a:rPr>
              <a:t>where</a:t>
            </a:r>
            <a:r>
              <a:rPr sz="800" b="1" spc="-70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all</a:t>
            </a:r>
            <a:r>
              <a:rPr sz="800" b="1" spc="-15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staff</a:t>
            </a:r>
            <a:r>
              <a:rPr sz="800" b="1" spc="-45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can</a:t>
            </a:r>
            <a:r>
              <a:rPr sz="800" b="1" spc="-20" dirty="0">
                <a:latin typeface="Verdana"/>
                <a:cs typeface="Verdana"/>
              </a:rPr>
              <a:t> </a:t>
            </a:r>
            <a:r>
              <a:rPr sz="800" b="1" spc="-50" dirty="0">
                <a:latin typeface="Verdana"/>
                <a:cs typeface="Verdana"/>
              </a:rPr>
              <a:t>readily</a:t>
            </a:r>
            <a:r>
              <a:rPr sz="800" b="1" spc="-40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access them.</a:t>
            </a:r>
            <a:endParaRPr sz="800" b="1" dirty="0">
              <a:latin typeface="Verdana"/>
              <a:cs typeface="Verdana"/>
            </a:endParaRPr>
          </a:p>
          <a:p>
            <a:pPr marL="120650" marR="59690" indent="-108585">
              <a:lnSpc>
                <a:spcPct val="94100"/>
              </a:lnSpc>
              <a:spcBef>
                <a:spcPts val="284"/>
              </a:spcBef>
              <a:buChar char="•"/>
              <a:tabLst>
                <a:tab pos="120650" algn="l"/>
              </a:tabLst>
            </a:pPr>
            <a:r>
              <a:rPr sz="800" b="1" spc="-40" dirty="0">
                <a:latin typeface="Verdana"/>
                <a:cs typeface="Verdana"/>
              </a:rPr>
              <a:t>All</a:t>
            </a:r>
            <a:r>
              <a:rPr sz="800" b="1" spc="-100" dirty="0">
                <a:latin typeface="Verdana"/>
                <a:cs typeface="Verdana"/>
              </a:rPr>
              <a:t> </a:t>
            </a:r>
            <a:r>
              <a:rPr sz="800" b="1" spc="-50" dirty="0">
                <a:latin typeface="Verdana"/>
                <a:cs typeface="Verdana"/>
              </a:rPr>
              <a:t>families</a:t>
            </a:r>
            <a:r>
              <a:rPr sz="800" b="1" spc="-114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to</a:t>
            </a:r>
            <a:r>
              <a:rPr sz="800" b="1" spc="-25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be</a:t>
            </a:r>
            <a:r>
              <a:rPr sz="800" b="1" spc="-25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aware</a:t>
            </a:r>
            <a:r>
              <a:rPr sz="800" b="1" spc="-90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that </a:t>
            </a:r>
            <a:r>
              <a:rPr sz="800" b="1" spc="-45" dirty="0">
                <a:latin typeface="Verdana"/>
                <a:cs typeface="Verdana"/>
              </a:rPr>
              <a:t>children</a:t>
            </a:r>
            <a:r>
              <a:rPr sz="800" b="1" spc="-15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at</a:t>
            </a:r>
            <a:r>
              <a:rPr sz="800" b="1" spc="-20" dirty="0">
                <a:latin typeface="Verdana"/>
                <a:cs typeface="Verdana"/>
              </a:rPr>
              <a:t> </a:t>
            </a:r>
            <a:r>
              <a:rPr sz="800" b="1" spc="-55" dirty="0">
                <a:latin typeface="Verdana"/>
                <a:cs typeface="Verdana"/>
              </a:rPr>
              <a:t>risk</a:t>
            </a:r>
            <a:r>
              <a:rPr sz="800" b="1" spc="-135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of</a:t>
            </a:r>
            <a:r>
              <a:rPr sz="800" b="1" spc="-30" dirty="0">
                <a:latin typeface="Verdana"/>
                <a:cs typeface="Verdana"/>
              </a:rPr>
              <a:t> </a:t>
            </a:r>
            <a:r>
              <a:rPr sz="800" b="1" spc="-35" dirty="0">
                <a:latin typeface="Verdana"/>
                <a:cs typeface="Verdana"/>
              </a:rPr>
              <a:t>anaphylaxis</a:t>
            </a:r>
            <a:r>
              <a:rPr sz="800" b="1" spc="-75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will </a:t>
            </a:r>
            <a:r>
              <a:rPr sz="800" b="1" dirty="0">
                <a:latin typeface="Verdana"/>
                <a:cs typeface="Verdana"/>
              </a:rPr>
              <a:t>be</a:t>
            </a:r>
            <a:r>
              <a:rPr sz="800" b="1" spc="-30" dirty="0">
                <a:latin typeface="Verdana"/>
                <a:cs typeface="Verdana"/>
              </a:rPr>
              <a:t> </a:t>
            </a:r>
            <a:r>
              <a:rPr sz="800" b="1" spc="-35" dirty="0">
                <a:latin typeface="Verdana"/>
                <a:cs typeface="Verdana"/>
              </a:rPr>
              <a:t>attending</a:t>
            </a:r>
            <a:r>
              <a:rPr sz="800" b="1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the</a:t>
            </a:r>
            <a:r>
              <a:rPr sz="800" b="1" spc="-75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vacation </a:t>
            </a:r>
            <a:r>
              <a:rPr sz="800" b="1" spc="-20" dirty="0">
                <a:latin typeface="Verdana"/>
                <a:cs typeface="Verdana"/>
              </a:rPr>
              <a:t>care </a:t>
            </a:r>
            <a:r>
              <a:rPr sz="800" b="1" spc="-40" dirty="0">
                <a:latin typeface="Verdana"/>
                <a:cs typeface="Verdana"/>
              </a:rPr>
              <a:t>program.</a:t>
            </a:r>
            <a:r>
              <a:rPr sz="800" b="1" spc="-145" dirty="0">
                <a:latin typeface="Verdana"/>
                <a:cs typeface="Verdana"/>
              </a:rPr>
              <a:t> </a:t>
            </a:r>
            <a:r>
              <a:rPr sz="800" b="1" spc="-40" dirty="0">
                <a:latin typeface="Verdana"/>
                <a:cs typeface="Verdana"/>
              </a:rPr>
              <a:t>Please</a:t>
            </a:r>
            <a:r>
              <a:rPr sz="800" b="1" spc="-70" dirty="0">
                <a:latin typeface="Verdana"/>
                <a:cs typeface="Verdana"/>
              </a:rPr>
              <a:t> </a:t>
            </a:r>
            <a:r>
              <a:rPr sz="800" b="1" dirty="0">
                <a:latin typeface="Verdana"/>
                <a:cs typeface="Verdana"/>
              </a:rPr>
              <a:t>be</a:t>
            </a:r>
            <a:r>
              <a:rPr sz="800" b="1" spc="-10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aware</a:t>
            </a:r>
            <a:r>
              <a:rPr sz="800" b="1" spc="-55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of</a:t>
            </a:r>
            <a:r>
              <a:rPr sz="800" b="1" spc="-40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the </a:t>
            </a:r>
            <a:r>
              <a:rPr sz="800" b="1" spc="-45" dirty="0">
                <a:latin typeface="Verdana"/>
                <a:cs typeface="Verdana"/>
              </a:rPr>
              <a:t>various</a:t>
            </a:r>
            <a:r>
              <a:rPr sz="800" b="1" spc="-5" dirty="0">
                <a:latin typeface="Verdana"/>
                <a:cs typeface="Verdana"/>
              </a:rPr>
              <a:t> </a:t>
            </a:r>
            <a:r>
              <a:rPr sz="800" b="1" spc="-50" dirty="0">
                <a:latin typeface="Verdana"/>
                <a:cs typeface="Verdana"/>
              </a:rPr>
              <a:t>allergies</a:t>
            </a:r>
            <a:r>
              <a:rPr sz="800" b="1" spc="-80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that</a:t>
            </a:r>
            <a:r>
              <a:rPr sz="800" b="1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children</a:t>
            </a:r>
            <a:endParaRPr sz="800" b="1" dirty="0">
              <a:latin typeface="Verdana"/>
              <a:cs typeface="Verdana"/>
            </a:endParaRPr>
          </a:p>
          <a:p>
            <a:pPr marL="120650" marR="79375">
              <a:lnSpc>
                <a:spcPts val="900"/>
              </a:lnSpc>
              <a:spcBef>
                <a:spcPts val="215"/>
              </a:spcBef>
            </a:pPr>
            <a:r>
              <a:rPr sz="800" b="1" spc="-50" dirty="0">
                <a:latin typeface="Verdana"/>
                <a:cs typeface="Verdana"/>
              </a:rPr>
              <a:t>suffer</a:t>
            </a:r>
            <a:r>
              <a:rPr sz="800" b="1" spc="-75" dirty="0">
                <a:latin typeface="Verdana"/>
                <a:cs typeface="Verdana"/>
              </a:rPr>
              <a:t> </a:t>
            </a:r>
            <a:r>
              <a:rPr sz="800" b="1" spc="-45" dirty="0">
                <a:latin typeface="Verdana"/>
                <a:cs typeface="Verdana"/>
              </a:rPr>
              <a:t>from,</a:t>
            </a:r>
            <a:r>
              <a:rPr sz="800" b="1" spc="-95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for</a:t>
            </a:r>
            <a:r>
              <a:rPr sz="800" b="1" spc="-40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example: </a:t>
            </a:r>
            <a:r>
              <a:rPr sz="800" b="1" spc="-35" dirty="0">
                <a:latin typeface="Verdana"/>
                <a:cs typeface="Verdana"/>
              </a:rPr>
              <a:t>peanuts,</a:t>
            </a:r>
            <a:r>
              <a:rPr sz="800" b="1" spc="-30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tree</a:t>
            </a:r>
            <a:r>
              <a:rPr sz="800" b="1" spc="-114" dirty="0">
                <a:latin typeface="Verdana"/>
                <a:cs typeface="Verdana"/>
              </a:rPr>
              <a:t> </a:t>
            </a:r>
            <a:r>
              <a:rPr sz="800" b="1" spc="-45" dirty="0">
                <a:latin typeface="Verdana"/>
                <a:cs typeface="Verdana"/>
              </a:rPr>
              <a:t>nuts,</a:t>
            </a:r>
            <a:r>
              <a:rPr sz="800" b="1" spc="-95" dirty="0">
                <a:latin typeface="Verdana"/>
                <a:cs typeface="Verdana"/>
              </a:rPr>
              <a:t> </a:t>
            </a:r>
            <a:r>
              <a:rPr sz="800" b="1" spc="-35" dirty="0">
                <a:latin typeface="Verdana"/>
                <a:cs typeface="Verdana"/>
              </a:rPr>
              <a:t>eggs,</a:t>
            </a:r>
            <a:r>
              <a:rPr sz="800" b="1" spc="-120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sesame seeds</a:t>
            </a:r>
            <a:endParaRPr sz="800" b="1" dirty="0">
              <a:latin typeface="Verdana"/>
              <a:cs typeface="Verdana"/>
            </a:endParaRPr>
          </a:p>
          <a:p>
            <a:pPr marL="120650" marR="5080" indent="-108585">
              <a:lnSpc>
                <a:spcPts val="900"/>
              </a:lnSpc>
              <a:spcBef>
                <a:spcPts val="300"/>
              </a:spcBef>
              <a:buChar char="•"/>
              <a:tabLst>
                <a:tab pos="120650" algn="l"/>
              </a:tabLst>
            </a:pPr>
            <a:r>
              <a:rPr sz="800" b="1" spc="-10" dirty="0">
                <a:latin typeface="Verdana"/>
                <a:cs typeface="Verdana"/>
              </a:rPr>
              <a:t>A</a:t>
            </a:r>
            <a:r>
              <a:rPr sz="800" b="1" spc="-45" dirty="0">
                <a:latin typeface="Verdana"/>
                <a:cs typeface="Verdana"/>
              </a:rPr>
              <a:t> </a:t>
            </a:r>
            <a:r>
              <a:rPr sz="800" b="1" spc="-55" dirty="0">
                <a:latin typeface="Verdana"/>
                <a:cs typeface="Verdana"/>
              </a:rPr>
              <a:t>risk</a:t>
            </a:r>
            <a:r>
              <a:rPr sz="800" b="1" spc="-105" dirty="0">
                <a:latin typeface="Verdana"/>
                <a:cs typeface="Verdana"/>
              </a:rPr>
              <a:t> </a:t>
            </a:r>
            <a:r>
              <a:rPr sz="800" b="1" spc="-55" dirty="0">
                <a:latin typeface="Verdana"/>
                <a:cs typeface="Verdana"/>
              </a:rPr>
              <a:t>minimization</a:t>
            </a:r>
            <a:r>
              <a:rPr sz="800" b="1" spc="-80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plan</a:t>
            </a:r>
            <a:r>
              <a:rPr sz="800" b="1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is</a:t>
            </a:r>
            <a:r>
              <a:rPr sz="800" b="1" spc="-60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required to</a:t>
            </a:r>
            <a:r>
              <a:rPr sz="800" b="1" spc="-55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be</a:t>
            </a:r>
            <a:r>
              <a:rPr sz="800" b="1" spc="-35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developed</a:t>
            </a:r>
            <a:r>
              <a:rPr sz="800" b="1" spc="-60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for</a:t>
            </a:r>
            <a:r>
              <a:rPr sz="800" b="1" spc="-75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all</a:t>
            </a:r>
            <a:r>
              <a:rPr sz="800" b="1" spc="-45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children </a:t>
            </a:r>
            <a:r>
              <a:rPr sz="800" b="1" spc="-20" dirty="0">
                <a:latin typeface="Verdana"/>
                <a:cs typeface="Verdana"/>
              </a:rPr>
              <a:t>who</a:t>
            </a:r>
            <a:r>
              <a:rPr sz="800" b="1" spc="-25" dirty="0">
                <a:latin typeface="Verdana"/>
                <a:cs typeface="Verdana"/>
              </a:rPr>
              <a:t> have</a:t>
            </a:r>
            <a:r>
              <a:rPr sz="800" b="1" spc="-50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been </a:t>
            </a:r>
            <a:r>
              <a:rPr sz="800" b="1" spc="-30" dirty="0">
                <a:latin typeface="Verdana"/>
                <a:cs typeface="Verdana"/>
              </a:rPr>
              <a:t>diagnosed</a:t>
            </a:r>
            <a:r>
              <a:rPr sz="800" b="1" spc="-35" dirty="0">
                <a:latin typeface="Verdana"/>
                <a:cs typeface="Verdana"/>
              </a:rPr>
              <a:t> </a:t>
            </a:r>
            <a:r>
              <a:rPr sz="800" b="1" spc="-20" dirty="0">
                <a:latin typeface="Verdana"/>
                <a:cs typeface="Verdana"/>
              </a:rPr>
              <a:t>with </a:t>
            </a:r>
            <a:r>
              <a:rPr sz="800" b="1" spc="-45" dirty="0">
                <a:latin typeface="Verdana"/>
                <a:cs typeface="Verdana"/>
              </a:rPr>
              <a:t>anaphylaxis,</a:t>
            </a:r>
            <a:r>
              <a:rPr sz="800" b="1" spc="-10" dirty="0">
                <a:latin typeface="Verdana"/>
                <a:cs typeface="Verdana"/>
              </a:rPr>
              <a:t> </a:t>
            </a:r>
            <a:r>
              <a:rPr sz="800" b="1" spc="-40" dirty="0">
                <a:latin typeface="Verdana"/>
                <a:cs typeface="Verdana"/>
              </a:rPr>
              <a:t>asthma,</a:t>
            </a:r>
            <a:r>
              <a:rPr sz="800" b="1" spc="-5" dirty="0">
                <a:latin typeface="Verdana"/>
                <a:cs typeface="Verdana"/>
              </a:rPr>
              <a:t> </a:t>
            </a:r>
            <a:r>
              <a:rPr sz="800" b="1" spc="-10" dirty="0">
                <a:latin typeface="Verdana"/>
                <a:cs typeface="Verdana"/>
              </a:rPr>
              <a:t>diabetes</a:t>
            </a:r>
            <a:endParaRPr sz="800" b="1" dirty="0">
              <a:latin typeface="Verdana"/>
              <a:cs typeface="Verdana"/>
            </a:endParaRPr>
          </a:p>
          <a:p>
            <a:pPr marL="120650" marR="81280" indent="-635">
              <a:lnSpc>
                <a:spcPts val="900"/>
              </a:lnSpc>
            </a:pPr>
            <a:r>
              <a:rPr sz="800" b="1" spc="-20" dirty="0">
                <a:latin typeface="Verdana"/>
                <a:cs typeface="Verdana"/>
              </a:rPr>
              <a:t>or</a:t>
            </a:r>
            <a:r>
              <a:rPr sz="800" b="1" spc="-65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any</a:t>
            </a:r>
            <a:r>
              <a:rPr sz="800" b="1" spc="-70" dirty="0">
                <a:latin typeface="Verdana"/>
                <a:cs typeface="Verdana"/>
              </a:rPr>
              <a:t> </a:t>
            </a:r>
            <a:r>
              <a:rPr sz="800" b="1" spc="-45" dirty="0">
                <a:latin typeface="Verdana"/>
                <a:cs typeface="Verdana"/>
              </a:rPr>
              <a:t>other</a:t>
            </a:r>
            <a:r>
              <a:rPr sz="800" b="1" spc="-60" dirty="0">
                <a:latin typeface="Verdana"/>
                <a:cs typeface="Verdana"/>
              </a:rPr>
              <a:t> </a:t>
            </a:r>
            <a:r>
              <a:rPr sz="800" b="1" spc="-40" dirty="0">
                <a:latin typeface="Verdana"/>
                <a:cs typeface="Verdana"/>
              </a:rPr>
              <a:t>medical</a:t>
            </a:r>
            <a:r>
              <a:rPr sz="800" b="1" spc="-35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condition</a:t>
            </a:r>
            <a:r>
              <a:rPr sz="800" b="1" spc="45" dirty="0">
                <a:latin typeface="Verdana"/>
                <a:cs typeface="Verdana"/>
              </a:rPr>
              <a:t> </a:t>
            </a:r>
            <a:r>
              <a:rPr sz="800" b="1" spc="-25" dirty="0">
                <a:latin typeface="Verdana"/>
                <a:cs typeface="Verdana"/>
              </a:rPr>
              <a:t>in </a:t>
            </a:r>
            <a:r>
              <a:rPr sz="800" b="1" spc="-35" dirty="0">
                <a:latin typeface="Verdana"/>
                <a:cs typeface="Verdana"/>
              </a:rPr>
              <a:t>consultation</a:t>
            </a:r>
            <a:r>
              <a:rPr sz="800" b="1" spc="-25" dirty="0">
                <a:latin typeface="Verdana"/>
                <a:cs typeface="Verdana"/>
              </a:rPr>
              <a:t> </a:t>
            </a:r>
            <a:r>
              <a:rPr sz="800" b="1" spc="-35" dirty="0">
                <a:latin typeface="Verdana"/>
                <a:cs typeface="Verdana"/>
              </a:rPr>
              <a:t>with</a:t>
            </a:r>
            <a:r>
              <a:rPr sz="800" b="1" spc="10" dirty="0">
                <a:latin typeface="Verdana"/>
                <a:cs typeface="Verdana"/>
              </a:rPr>
              <a:t> </a:t>
            </a:r>
            <a:r>
              <a:rPr sz="800" b="1" spc="-30" dirty="0">
                <a:latin typeface="Verdana"/>
                <a:cs typeface="Verdana"/>
              </a:rPr>
              <a:t>educators</a:t>
            </a:r>
            <a:r>
              <a:rPr sz="800" b="1" spc="-25" dirty="0">
                <a:latin typeface="Verdana"/>
                <a:cs typeface="Verdana"/>
              </a:rPr>
              <a:t> on </a:t>
            </a:r>
            <a:r>
              <a:rPr sz="800" b="1" spc="-10" dirty="0">
                <a:latin typeface="Verdana"/>
                <a:cs typeface="Verdana"/>
              </a:rPr>
              <a:t>enrolment.</a:t>
            </a:r>
            <a:endParaRPr sz="800" b="1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4050" y="1388390"/>
            <a:ext cx="1902460" cy="81280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000" b="1" spc="-30" dirty="0">
                <a:solidFill>
                  <a:srgbClr val="6C2A8D"/>
                </a:solidFill>
                <a:latin typeface="Verdana"/>
                <a:cs typeface="Verdana"/>
              </a:rPr>
              <a:t>How</a:t>
            </a:r>
            <a:r>
              <a:rPr sz="1000" b="1" spc="-9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00" b="1" spc="-30" dirty="0">
                <a:solidFill>
                  <a:srgbClr val="6C2A8D"/>
                </a:solidFill>
                <a:latin typeface="Verdana"/>
                <a:cs typeface="Verdana"/>
              </a:rPr>
              <a:t>to</a:t>
            </a:r>
            <a:r>
              <a:rPr sz="1000" b="1" spc="-8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00" b="1" spc="-20" dirty="0">
                <a:solidFill>
                  <a:srgbClr val="6C2A8D"/>
                </a:solidFill>
                <a:latin typeface="Verdana"/>
                <a:cs typeface="Verdana"/>
              </a:rPr>
              <a:t>book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85"/>
              </a:spcBef>
            </a:pP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1.</a:t>
            </a:r>
            <a:r>
              <a:rPr sz="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If</a:t>
            </a:r>
            <a:r>
              <a:rPr sz="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you are</a:t>
            </a:r>
            <a:r>
              <a:rPr sz="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an existing </a:t>
            </a:r>
            <a:r>
              <a:rPr sz="800" spc="-10" dirty="0">
                <a:solidFill>
                  <a:srgbClr val="1F1F1F"/>
                </a:solidFill>
                <a:latin typeface="Arial"/>
                <a:cs typeface="Arial"/>
              </a:rPr>
              <a:t>Family</a:t>
            </a:r>
            <a:r>
              <a:rPr sz="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at</a:t>
            </a:r>
            <a:r>
              <a:rPr sz="800" spc="-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1F1F1F"/>
                </a:solidFill>
                <a:latin typeface="Arial"/>
                <a:cs typeface="Arial"/>
              </a:rPr>
              <a:t>our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 OSHC</a:t>
            </a:r>
            <a:r>
              <a:rPr sz="800" spc="-6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service</a:t>
            </a:r>
            <a:r>
              <a:rPr sz="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,</a:t>
            </a:r>
            <a:r>
              <a:rPr sz="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please </a:t>
            </a:r>
            <a:r>
              <a:rPr sz="800" spc="-25" dirty="0">
                <a:solidFill>
                  <a:srgbClr val="1F1F1F"/>
                </a:solidFill>
                <a:latin typeface="Arial"/>
                <a:cs typeface="Arial"/>
              </a:rPr>
              <a:t>book</a:t>
            </a:r>
            <a:r>
              <a:rPr sz="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F1F1F"/>
                </a:solidFill>
                <a:latin typeface="Arial"/>
                <a:cs typeface="Arial"/>
              </a:rPr>
              <a:t>sessions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using</a:t>
            </a:r>
            <a:r>
              <a:rPr sz="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XPLOR,</a:t>
            </a:r>
            <a:r>
              <a:rPr sz="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or</a:t>
            </a:r>
            <a:r>
              <a:rPr sz="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by</a:t>
            </a:r>
            <a:r>
              <a:rPr sz="800" spc="-4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email.</a:t>
            </a:r>
            <a:r>
              <a:rPr sz="800" spc="1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This</a:t>
            </a:r>
            <a:r>
              <a:rPr sz="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will</a:t>
            </a:r>
            <a:r>
              <a:rPr sz="800" spc="-5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F1F1F"/>
                </a:solidFill>
                <a:latin typeface="Arial"/>
                <a:cs typeface="Arial"/>
              </a:rPr>
              <a:t>mean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you</a:t>
            </a:r>
            <a:r>
              <a:rPr sz="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1F1F1F"/>
                </a:solidFill>
                <a:latin typeface="Arial"/>
                <a:cs typeface="Arial"/>
              </a:rPr>
              <a:t>are</a:t>
            </a:r>
            <a:r>
              <a:rPr sz="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already</a:t>
            </a:r>
            <a:r>
              <a:rPr sz="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enrolled,</a:t>
            </a:r>
            <a:r>
              <a:rPr sz="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and</a:t>
            </a:r>
            <a:r>
              <a:rPr sz="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no</a:t>
            </a:r>
            <a:r>
              <a:rPr sz="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1F1F1F"/>
                </a:solidFill>
                <a:latin typeface="Arial"/>
                <a:cs typeface="Arial"/>
              </a:rPr>
              <a:t>new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 enrolment</a:t>
            </a:r>
            <a:r>
              <a:rPr sz="800" spc="-1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is</a:t>
            </a:r>
            <a:r>
              <a:rPr sz="800" spc="-5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F1F1F"/>
                </a:solidFill>
                <a:latin typeface="Arial"/>
                <a:cs typeface="Arial"/>
              </a:rPr>
              <a:t>required.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0192" y="2573273"/>
            <a:ext cx="1621155" cy="113664"/>
          </a:xfrm>
          <a:custGeom>
            <a:avLst/>
            <a:gdLst/>
            <a:ahLst/>
            <a:cxnLst/>
            <a:rect l="l" t="t" r="r" b="b"/>
            <a:pathLst>
              <a:path w="1621155" h="113664">
                <a:moveTo>
                  <a:pt x="25133" y="0"/>
                </a:moveTo>
                <a:lnTo>
                  <a:pt x="0" y="0"/>
                </a:lnTo>
                <a:lnTo>
                  <a:pt x="0" y="113538"/>
                </a:lnTo>
                <a:lnTo>
                  <a:pt x="25133" y="113538"/>
                </a:lnTo>
                <a:lnTo>
                  <a:pt x="25133" y="0"/>
                </a:lnTo>
                <a:close/>
              </a:path>
              <a:path w="1621155" h="113664">
                <a:moveTo>
                  <a:pt x="203441" y="0"/>
                </a:moveTo>
                <a:lnTo>
                  <a:pt x="51816" y="0"/>
                </a:lnTo>
                <a:lnTo>
                  <a:pt x="25146" y="0"/>
                </a:lnTo>
                <a:lnTo>
                  <a:pt x="25146" y="113538"/>
                </a:lnTo>
                <a:lnTo>
                  <a:pt x="51816" y="113538"/>
                </a:lnTo>
                <a:lnTo>
                  <a:pt x="203441" y="113538"/>
                </a:lnTo>
                <a:lnTo>
                  <a:pt x="203441" y="0"/>
                </a:lnTo>
                <a:close/>
              </a:path>
              <a:path w="1621155" h="113664">
                <a:moveTo>
                  <a:pt x="1620774" y="0"/>
                </a:moveTo>
                <a:lnTo>
                  <a:pt x="1620774" y="0"/>
                </a:lnTo>
                <a:lnTo>
                  <a:pt x="203454" y="0"/>
                </a:lnTo>
                <a:lnTo>
                  <a:pt x="203454" y="113538"/>
                </a:lnTo>
                <a:lnTo>
                  <a:pt x="1620774" y="113538"/>
                </a:lnTo>
                <a:lnTo>
                  <a:pt x="162077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4150" y="2549905"/>
            <a:ext cx="172783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20" dirty="0">
                <a:latin typeface="Arial"/>
                <a:cs typeface="Arial"/>
              </a:rPr>
              <a:t>2.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New</a:t>
            </a:r>
            <a:r>
              <a:rPr sz="800" spc="-20" dirty="0">
                <a:latin typeface="Arial"/>
                <a:cs typeface="Arial"/>
              </a:rPr>
              <a:t> Families</a:t>
            </a:r>
            <a:r>
              <a:rPr sz="800" spc="-6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wish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to</a:t>
            </a:r>
            <a:r>
              <a:rPr sz="800" spc="-10" dirty="0">
                <a:latin typeface="Arial"/>
                <a:cs typeface="Arial"/>
              </a:rPr>
              <a:t> Enrol: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4049" y="2671825"/>
            <a:ext cx="189166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4"/>
              </a:rPr>
              <a:t>https://oshc.nt.ymca.org.au/enrolment/</a:t>
            </a:r>
            <a:r>
              <a:rPr sz="800" spc="-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Please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that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if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have not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yet</a:t>
            </a:r>
            <a:r>
              <a:rPr sz="800" spc="-10" dirty="0">
                <a:latin typeface="Arial"/>
                <a:cs typeface="Arial"/>
              </a:rPr>
              <a:t> applied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for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CCS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with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MyGov, </a:t>
            </a:r>
            <a:r>
              <a:rPr sz="800" spc="-20" dirty="0">
                <a:latin typeface="Arial"/>
                <a:cs typeface="Arial"/>
              </a:rPr>
              <a:t>that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this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can</a:t>
            </a:r>
            <a:r>
              <a:rPr sz="800" dirty="0">
                <a:latin typeface="Arial"/>
                <a:cs typeface="Arial"/>
              </a:rPr>
              <a:t> be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4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week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process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it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is</a:t>
            </a:r>
            <a:r>
              <a:rPr sz="800" spc="-10" dirty="0">
                <a:latin typeface="Arial"/>
                <a:cs typeface="Arial"/>
              </a:rPr>
              <a:t> recommending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you apply </a:t>
            </a:r>
            <a:r>
              <a:rPr sz="800" spc="-10" dirty="0">
                <a:latin typeface="Arial"/>
                <a:cs typeface="Arial"/>
              </a:rPr>
              <a:t>early.</a:t>
            </a:r>
            <a:endParaRPr sz="800">
              <a:latin typeface="Arial"/>
              <a:cs typeface="Arial"/>
            </a:endParaRPr>
          </a:p>
          <a:p>
            <a:pPr marL="12700" marR="78740" algn="just">
              <a:lnSpc>
                <a:spcPct val="100000"/>
              </a:lnSpc>
            </a:pPr>
            <a:r>
              <a:rPr sz="800" spc="-10" dirty="0">
                <a:latin typeface="Arial"/>
                <a:cs typeface="Arial"/>
              </a:rPr>
              <a:t>CCS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rules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apply.</a:t>
            </a:r>
            <a:r>
              <a:rPr sz="800" spc="17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CCS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not</a:t>
            </a:r>
            <a:r>
              <a:rPr sz="800" spc="-20" dirty="0">
                <a:latin typeface="Arial"/>
                <a:cs typeface="Arial"/>
              </a:rPr>
              <a:t> applicable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for</a:t>
            </a:r>
            <a:r>
              <a:rPr sz="800" spc="-10" dirty="0">
                <a:latin typeface="Arial"/>
                <a:cs typeface="Arial"/>
              </a:rPr>
              <a:t> absent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days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at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the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beginning</a:t>
            </a:r>
            <a:r>
              <a:rPr sz="800" spc="-2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end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of</a:t>
            </a:r>
            <a:r>
              <a:rPr sz="800" spc="-10" dirty="0">
                <a:latin typeface="Arial"/>
                <a:cs typeface="Arial"/>
              </a:rPr>
              <a:t> care.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1381" y="3769504"/>
            <a:ext cx="1847850" cy="525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marR="5080" indent="112395">
              <a:lnSpc>
                <a:spcPct val="100000"/>
              </a:lnSpc>
              <a:spcBef>
                <a:spcPts val="95"/>
              </a:spcBef>
              <a:buAutoNum type="arabicPeriod" startAt="3"/>
              <a:tabLst>
                <a:tab pos="125730" algn="l"/>
              </a:tabLst>
            </a:pP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Submit</a:t>
            </a:r>
            <a:r>
              <a:rPr sz="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your</a:t>
            </a:r>
            <a:r>
              <a:rPr sz="800" spc="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F1F1F"/>
                </a:solidFill>
                <a:latin typeface="Arial"/>
                <a:cs typeface="Arial"/>
              </a:rPr>
              <a:t>completed</a:t>
            </a:r>
            <a:r>
              <a:rPr sz="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F1F1F"/>
                </a:solidFill>
                <a:latin typeface="Arial"/>
                <a:cs typeface="Arial"/>
              </a:rPr>
              <a:t>excursion permission</a:t>
            </a:r>
            <a:r>
              <a:rPr sz="800" spc="-3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forms</a:t>
            </a:r>
            <a:r>
              <a:rPr sz="800" spc="-4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via</a:t>
            </a:r>
            <a:r>
              <a:rPr sz="800" spc="-2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one</a:t>
            </a:r>
            <a:r>
              <a:rPr sz="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of</a:t>
            </a:r>
            <a:r>
              <a:rPr sz="800" spc="-5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the</a:t>
            </a:r>
            <a:r>
              <a:rPr sz="800" spc="1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F1F1F"/>
                </a:solidFill>
                <a:latin typeface="Arial"/>
                <a:cs typeface="Arial"/>
              </a:rPr>
              <a:t>following options:</a:t>
            </a:r>
            <a:endParaRPr sz="800" dirty="0">
              <a:latin typeface="Arial"/>
              <a:cs typeface="Arial"/>
            </a:endParaRPr>
          </a:p>
          <a:p>
            <a:pPr marL="183515" lvl="1" indent="-170815">
              <a:lnSpc>
                <a:spcPct val="100000"/>
              </a:lnSpc>
              <a:spcBef>
                <a:spcPts val="95"/>
              </a:spcBef>
              <a:buClr>
                <a:srgbClr val="1F1F1F"/>
              </a:buClr>
              <a:buChar char="•"/>
              <a:tabLst>
                <a:tab pos="183515" algn="l"/>
              </a:tabLst>
            </a:pPr>
            <a:r>
              <a:rPr sz="800" u="sng" spc="-10" dirty="0"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/>
              </a:rPr>
              <a:t>E</a:t>
            </a:r>
            <a:r>
              <a:rPr sz="800" u="sng" spc="-10" dirty="0"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6"/>
              </a:rPr>
              <a:t>mail:</a:t>
            </a:r>
            <a:r>
              <a:rPr sz="800" u="sng" spc="-25" dirty="0"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lang="en-AU" sz="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Bradshaw</a:t>
            </a:r>
            <a:r>
              <a:rPr sz="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7"/>
              </a:rPr>
              <a:t>.oshc@ynt.org.au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1579" y="4417186"/>
            <a:ext cx="113538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95"/>
              </a:spcBef>
              <a:buChar char="•"/>
              <a:tabLst>
                <a:tab pos="183515" algn="l"/>
              </a:tabLst>
            </a:pP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Hand</a:t>
            </a:r>
            <a:r>
              <a:rPr sz="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into</a:t>
            </a:r>
            <a:r>
              <a:rPr sz="800" spc="-3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1F1F1F"/>
                </a:solidFill>
                <a:latin typeface="Arial"/>
                <a:cs typeface="Arial"/>
              </a:rPr>
              <a:t>the</a:t>
            </a:r>
            <a:r>
              <a:rPr sz="800" spc="-20" dirty="0">
                <a:solidFill>
                  <a:srgbClr val="1F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1F1F1F"/>
                </a:solidFill>
                <a:latin typeface="Arial"/>
                <a:cs typeface="Arial"/>
              </a:rPr>
              <a:t>center.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2362" y="4659200"/>
            <a:ext cx="1965325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Enrolments</a:t>
            </a:r>
            <a:r>
              <a:rPr sz="800" spc="-1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window</a:t>
            </a:r>
            <a:r>
              <a:rPr sz="800" spc="-2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ends</a:t>
            </a:r>
            <a:r>
              <a:rPr sz="800" spc="-1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Friday</a:t>
            </a:r>
            <a:r>
              <a:rPr sz="800" spc="-3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of</a:t>
            </a:r>
            <a:r>
              <a:rPr sz="800" spc="-2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week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Arial"/>
                <a:cs typeface="Arial"/>
              </a:rPr>
              <a:t>8.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 So</a:t>
            </a:r>
            <a:r>
              <a:rPr sz="800" spc="-2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please</a:t>
            </a:r>
            <a:r>
              <a:rPr sz="800" spc="16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be</a:t>
            </a:r>
            <a:r>
              <a:rPr sz="800" spc="-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quick</a:t>
            </a:r>
            <a:r>
              <a:rPr sz="800" spc="-3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to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secure</a:t>
            </a:r>
            <a:r>
              <a:rPr sz="800" spc="-3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your</a:t>
            </a:r>
            <a:r>
              <a:rPr sz="800" spc="-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11F1F"/>
                </a:solidFill>
                <a:latin typeface="Arial"/>
                <a:cs typeface="Arial"/>
              </a:rPr>
              <a:t>child’s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place.</a:t>
            </a:r>
            <a:r>
              <a:rPr sz="800" spc="-3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Late</a:t>
            </a:r>
            <a:r>
              <a:rPr sz="800" spc="14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and</a:t>
            </a:r>
            <a:r>
              <a:rPr sz="800" spc="-1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extra</a:t>
            </a:r>
            <a:r>
              <a:rPr sz="800" spc="-1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bookings</a:t>
            </a:r>
            <a:r>
              <a:rPr sz="800" spc="-1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will</a:t>
            </a:r>
            <a:r>
              <a:rPr sz="800" spc="-5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only</a:t>
            </a:r>
            <a:r>
              <a:rPr sz="800" spc="-25" dirty="0">
                <a:solidFill>
                  <a:srgbClr val="211F1F"/>
                </a:solidFill>
                <a:latin typeface="Arial"/>
                <a:cs typeface="Arial"/>
              </a:rPr>
              <a:t> be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 accepted</a:t>
            </a:r>
            <a:r>
              <a:rPr sz="800" spc="15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if</a:t>
            </a:r>
            <a:r>
              <a:rPr sz="800" spc="-5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there</a:t>
            </a:r>
            <a:r>
              <a:rPr sz="800" spc="-1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are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available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11F1F"/>
                </a:solidFill>
                <a:latin typeface="Arial"/>
                <a:cs typeface="Arial"/>
              </a:rPr>
              <a:t>spaces.</a:t>
            </a:r>
            <a:endParaRPr sz="800">
              <a:latin typeface="Arial"/>
              <a:cs typeface="Arial"/>
            </a:endParaRPr>
          </a:p>
          <a:p>
            <a:pPr marL="12700" marR="290830" indent="-635" algn="just">
              <a:lnSpc>
                <a:spcPct val="100000"/>
              </a:lnSpc>
            </a:pP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Excursions</a:t>
            </a:r>
            <a:r>
              <a:rPr sz="800" spc="-4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are</a:t>
            </a:r>
            <a:r>
              <a:rPr sz="800" spc="-4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capped</a:t>
            </a:r>
            <a:r>
              <a:rPr sz="800" spc="-1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due</a:t>
            </a:r>
            <a:r>
              <a:rPr sz="800" spc="-3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to</a:t>
            </a:r>
            <a:r>
              <a:rPr sz="800" spc="-5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11F1F"/>
                </a:solidFill>
                <a:latin typeface="Arial"/>
                <a:cs typeface="Arial"/>
              </a:rPr>
              <a:t>travel limited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availability;</a:t>
            </a:r>
            <a:r>
              <a:rPr sz="800" spc="-4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please</a:t>
            </a:r>
            <a:r>
              <a:rPr sz="800" spc="-1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ensure</a:t>
            </a:r>
            <a:r>
              <a:rPr sz="800" spc="6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Arial"/>
                <a:cs typeface="Arial"/>
              </a:rPr>
              <a:t>you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are</a:t>
            </a:r>
            <a:r>
              <a:rPr sz="800" spc="-4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quick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11F1F"/>
                </a:solidFill>
                <a:latin typeface="Arial"/>
                <a:cs typeface="Arial"/>
              </a:rPr>
              <a:t>to</a:t>
            </a:r>
            <a:r>
              <a:rPr sz="800" spc="-3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avoid</a:t>
            </a:r>
            <a:r>
              <a:rPr sz="800" spc="-10" dirty="0">
                <a:solidFill>
                  <a:srgbClr val="211F1F"/>
                </a:solidFill>
                <a:latin typeface="Arial"/>
                <a:cs typeface="Arial"/>
              </a:rPr>
              <a:t> disappointment.</a:t>
            </a:r>
            <a:endParaRPr sz="800">
              <a:latin typeface="Arial"/>
              <a:cs typeface="Arial"/>
            </a:endParaRPr>
          </a:p>
          <a:p>
            <a:pPr marL="12700" marR="162560" indent="-635" algn="just">
              <a:lnSpc>
                <a:spcPct val="100000"/>
              </a:lnSpc>
            </a:pP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Late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enrolments</a:t>
            </a:r>
            <a:r>
              <a:rPr sz="800" spc="-1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will</a:t>
            </a:r>
            <a:r>
              <a:rPr sz="800" spc="-5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incur</a:t>
            </a:r>
            <a:r>
              <a:rPr sz="800" spc="-3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$20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11F1F"/>
                </a:solidFill>
                <a:latin typeface="Arial"/>
                <a:cs typeface="Arial"/>
              </a:rPr>
              <a:t>late</a:t>
            </a:r>
            <a:r>
              <a:rPr sz="800" spc="-20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11F1F"/>
                </a:solidFill>
                <a:latin typeface="Arial"/>
                <a:cs typeface="Arial"/>
              </a:rPr>
              <a:t>fee</a:t>
            </a:r>
            <a:r>
              <a:rPr sz="800" spc="-10" dirty="0">
                <a:solidFill>
                  <a:srgbClr val="211F1F"/>
                </a:solidFill>
                <a:latin typeface="Arial"/>
                <a:cs typeface="Arial"/>
              </a:rPr>
              <a:t> administration</a:t>
            </a:r>
            <a:r>
              <a:rPr sz="800" spc="25" dirty="0">
                <a:solidFill>
                  <a:srgbClr val="211F1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211F1F"/>
                </a:solidFill>
                <a:latin typeface="Arial"/>
                <a:cs typeface="Arial"/>
              </a:rPr>
              <a:t>charge.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39330" y="3051394"/>
            <a:ext cx="1699260" cy="11436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209550">
              <a:lnSpc>
                <a:spcPts val="1100"/>
              </a:lnSpc>
              <a:spcBef>
                <a:spcPts val="220"/>
              </a:spcBef>
            </a:pPr>
            <a:r>
              <a:rPr sz="1000" b="1" spc="-90" dirty="0">
                <a:solidFill>
                  <a:srgbClr val="6C2A8D"/>
                </a:solidFill>
                <a:latin typeface="Verdana"/>
                <a:cs typeface="Verdana"/>
              </a:rPr>
              <a:t>Behaviour</a:t>
            </a:r>
            <a:r>
              <a:rPr sz="1000" b="1" spc="-125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00" b="1" spc="-85" dirty="0">
                <a:solidFill>
                  <a:srgbClr val="6C2A8D"/>
                </a:solidFill>
                <a:latin typeface="Verdana"/>
                <a:cs typeface="Verdana"/>
              </a:rPr>
              <a:t>Management </a:t>
            </a:r>
            <a:r>
              <a:rPr sz="1000" b="1" spc="-10" dirty="0">
                <a:solidFill>
                  <a:srgbClr val="6C2A8D"/>
                </a:solidFill>
                <a:latin typeface="Verdana"/>
                <a:cs typeface="Verdana"/>
              </a:rPr>
              <a:t>Policy</a:t>
            </a:r>
            <a:endParaRPr sz="1000">
              <a:latin typeface="Verdana"/>
              <a:cs typeface="Verdana"/>
            </a:endParaRPr>
          </a:p>
          <a:p>
            <a:pPr marL="12700" marR="5080">
              <a:lnSpc>
                <a:spcPts val="900"/>
              </a:lnSpc>
              <a:spcBef>
                <a:spcPts val="200"/>
              </a:spcBef>
            </a:pPr>
            <a:r>
              <a:rPr sz="800" spc="-20" dirty="0">
                <a:latin typeface="Verdana"/>
                <a:cs typeface="Verdana"/>
              </a:rPr>
              <a:t>YMCA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has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right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to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remove</a:t>
            </a:r>
            <a:r>
              <a:rPr sz="800" spc="-12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or </a:t>
            </a:r>
            <a:r>
              <a:rPr sz="800" spc="-50" dirty="0">
                <a:latin typeface="Verdana"/>
                <a:cs typeface="Verdana"/>
              </a:rPr>
              <a:t>refuse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further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participation</a:t>
            </a:r>
            <a:r>
              <a:rPr sz="800" spc="4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any </a:t>
            </a:r>
            <a:r>
              <a:rPr sz="800" spc="-30" dirty="0">
                <a:latin typeface="Verdana"/>
                <a:cs typeface="Verdana"/>
              </a:rPr>
              <a:t>child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whose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behaviour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is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deemed </a:t>
            </a:r>
            <a:r>
              <a:rPr sz="800" dirty="0">
                <a:latin typeface="Verdana"/>
                <a:cs typeface="Verdana"/>
              </a:rPr>
              <a:t>to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inappropriate.</a:t>
            </a:r>
            <a:r>
              <a:rPr sz="800" spc="20" dirty="0">
                <a:latin typeface="Verdana"/>
                <a:cs typeface="Verdana"/>
              </a:rPr>
              <a:t> </a:t>
            </a:r>
            <a:r>
              <a:rPr sz="800" spc="-65" dirty="0">
                <a:latin typeface="Verdana"/>
                <a:cs typeface="Verdana"/>
              </a:rPr>
              <a:t>Bullying,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bad </a:t>
            </a:r>
            <a:r>
              <a:rPr sz="800" spc="-20" dirty="0">
                <a:latin typeface="Verdana"/>
                <a:cs typeface="Verdana"/>
              </a:rPr>
              <a:t>language</a:t>
            </a:r>
            <a:r>
              <a:rPr sz="800" dirty="0">
                <a:latin typeface="Verdana"/>
                <a:cs typeface="Verdana"/>
              </a:rPr>
              <a:t> and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harassment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other </a:t>
            </a:r>
            <a:r>
              <a:rPr sz="800" spc="-45" dirty="0">
                <a:latin typeface="Verdana"/>
                <a:cs typeface="Verdana"/>
              </a:rPr>
              <a:t>children</a:t>
            </a:r>
            <a:r>
              <a:rPr sz="800" spc="-10" dirty="0">
                <a:latin typeface="Verdana"/>
                <a:cs typeface="Verdana"/>
              </a:rPr>
              <a:t> and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educators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not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be </a:t>
            </a:r>
            <a:r>
              <a:rPr sz="800" spc="-40" dirty="0">
                <a:latin typeface="Verdana"/>
                <a:cs typeface="Verdana"/>
              </a:rPr>
              <a:t>tolerated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under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any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circumstances.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50977" y="4279659"/>
            <a:ext cx="1749425" cy="152463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675640" indent="-635">
              <a:lnSpc>
                <a:spcPts val="1100"/>
              </a:lnSpc>
              <a:spcBef>
                <a:spcPts val="220"/>
              </a:spcBef>
            </a:pPr>
            <a:r>
              <a:rPr sz="1000" b="1" spc="-80" dirty="0">
                <a:solidFill>
                  <a:srgbClr val="6C2A8D"/>
                </a:solidFill>
                <a:latin typeface="Verdana"/>
                <a:cs typeface="Verdana"/>
              </a:rPr>
              <a:t>Children</a:t>
            </a:r>
            <a:r>
              <a:rPr sz="1000" b="1" spc="-15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00" b="1" spc="-20" dirty="0">
                <a:solidFill>
                  <a:srgbClr val="6C2A8D"/>
                </a:solidFill>
                <a:latin typeface="Verdana"/>
                <a:cs typeface="Verdana"/>
              </a:rPr>
              <a:t>with </a:t>
            </a:r>
            <a:r>
              <a:rPr sz="1000" b="1" spc="-85" dirty="0">
                <a:solidFill>
                  <a:srgbClr val="6C2A8D"/>
                </a:solidFill>
                <a:latin typeface="Verdana"/>
                <a:cs typeface="Verdana"/>
              </a:rPr>
              <a:t>additional</a:t>
            </a:r>
            <a:r>
              <a:rPr sz="1000" b="1" spc="-130" dirty="0">
                <a:solidFill>
                  <a:srgbClr val="6C2A8D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6C2A8D"/>
                </a:solidFill>
                <a:latin typeface="Verdana"/>
                <a:cs typeface="Verdana"/>
              </a:rPr>
              <a:t>needs</a:t>
            </a:r>
            <a:endParaRPr sz="1000">
              <a:latin typeface="Verdana"/>
              <a:cs typeface="Verdana"/>
            </a:endParaRPr>
          </a:p>
          <a:p>
            <a:pPr marL="12700" marR="27940">
              <a:lnSpc>
                <a:spcPts val="900"/>
              </a:lnSpc>
              <a:spcBef>
                <a:spcPts val="200"/>
              </a:spcBef>
            </a:pPr>
            <a:r>
              <a:rPr sz="800" spc="-20" dirty="0">
                <a:latin typeface="Verdana"/>
                <a:cs typeface="Verdana"/>
              </a:rPr>
              <a:t>In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accordance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with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the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application </a:t>
            </a:r>
            <a:r>
              <a:rPr sz="800" spc="-25" dirty="0">
                <a:latin typeface="Verdana"/>
                <a:cs typeface="Verdana"/>
              </a:rPr>
              <a:t>for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enrolment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procedure </a:t>
            </a:r>
            <a:r>
              <a:rPr sz="800" dirty="0">
                <a:latin typeface="Verdana"/>
                <a:cs typeface="Verdana"/>
              </a:rPr>
              <a:t>we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may </a:t>
            </a:r>
            <a:r>
              <a:rPr sz="800" spc="-25" dirty="0">
                <a:latin typeface="Verdana"/>
                <a:cs typeface="Verdana"/>
              </a:rPr>
              <a:t>be </a:t>
            </a:r>
            <a:r>
              <a:rPr sz="800" spc="-20" dirty="0">
                <a:latin typeface="Verdana"/>
                <a:cs typeface="Verdana"/>
              </a:rPr>
              <a:t>able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to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provide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additional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educator </a:t>
            </a:r>
            <a:r>
              <a:rPr sz="800" spc="-40" dirty="0">
                <a:latin typeface="Verdana"/>
                <a:cs typeface="Verdana"/>
              </a:rPr>
              <a:t>support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to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include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children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with </a:t>
            </a:r>
            <a:r>
              <a:rPr sz="800" spc="-30" dirty="0">
                <a:latin typeface="Verdana"/>
                <a:cs typeface="Verdana"/>
              </a:rPr>
              <a:t>additional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needs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and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children</a:t>
            </a:r>
            <a:r>
              <a:rPr sz="800" spc="-20" dirty="0">
                <a:latin typeface="Verdana"/>
                <a:cs typeface="Verdana"/>
              </a:rPr>
              <a:t> from </a:t>
            </a:r>
            <a:r>
              <a:rPr sz="800" spc="-50" dirty="0">
                <a:latin typeface="Verdana"/>
                <a:cs typeface="Verdana"/>
              </a:rPr>
              <a:t>culturally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and</a:t>
            </a:r>
            <a:r>
              <a:rPr sz="800" spc="114" dirty="0">
                <a:latin typeface="Verdana"/>
                <a:cs typeface="Verdana"/>
              </a:rPr>
              <a:t> </a:t>
            </a:r>
            <a:r>
              <a:rPr sz="800" spc="-55" dirty="0">
                <a:latin typeface="Verdana"/>
                <a:cs typeface="Verdana"/>
              </a:rPr>
              <a:t>linguistically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diverse backgrounds.</a:t>
            </a:r>
            <a:endParaRPr sz="800">
              <a:latin typeface="Verdana"/>
              <a:cs typeface="Verdana"/>
            </a:endParaRPr>
          </a:p>
          <a:p>
            <a:pPr marL="12700" marR="5080">
              <a:lnSpc>
                <a:spcPts val="900"/>
              </a:lnSpc>
              <a:spcBef>
                <a:spcPts val="300"/>
              </a:spcBef>
            </a:pPr>
            <a:r>
              <a:rPr sz="800" spc="-50" dirty="0">
                <a:latin typeface="Verdana"/>
                <a:cs typeface="Verdana"/>
              </a:rPr>
              <a:t>Prior</a:t>
            </a:r>
            <a:r>
              <a:rPr sz="800" spc="-14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to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booking,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please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discuss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your </a:t>
            </a:r>
            <a:r>
              <a:rPr sz="800" spc="-35" dirty="0">
                <a:latin typeface="Verdana"/>
                <a:cs typeface="Verdana"/>
              </a:rPr>
              <a:t>specific</a:t>
            </a:r>
            <a:r>
              <a:rPr sz="800" spc="3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circumstances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with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 </a:t>
            </a:r>
            <a:r>
              <a:rPr sz="800" spc="-45" dirty="0">
                <a:latin typeface="Verdana"/>
                <a:cs typeface="Verdana"/>
              </a:rPr>
              <a:t>service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coordinator.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40638" y="217931"/>
            <a:ext cx="9972040" cy="6630034"/>
            <a:chOff x="540638" y="217931"/>
            <a:chExt cx="9972040" cy="6630034"/>
          </a:xfrm>
        </p:grpSpPr>
        <p:sp>
          <p:nvSpPr>
            <p:cNvPr id="27" name="object 27"/>
            <p:cNvSpPr/>
            <p:nvPr/>
          </p:nvSpPr>
          <p:spPr>
            <a:xfrm>
              <a:off x="540638" y="6845426"/>
              <a:ext cx="7653655" cy="0"/>
            </a:xfrm>
            <a:custGeom>
              <a:avLst/>
              <a:gdLst/>
              <a:ahLst/>
              <a:cxnLst/>
              <a:rect l="l" t="t" r="r" b="b"/>
              <a:pathLst>
                <a:path w="7653655">
                  <a:moveTo>
                    <a:pt x="0" y="0"/>
                  </a:moveTo>
                  <a:lnTo>
                    <a:pt x="7653401" y="0"/>
                  </a:lnTo>
                </a:path>
              </a:pathLst>
            </a:custGeom>
            <a:ln w="5080">
              <a:solidFill>
                <a:srgbClr val="9293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019548" y="217931"/>
              <a:ext cx="577215" cy="496570"/>
            </a:xfrm>
            <a:custGeom>
              <a:avLst/>
              <a:gdLst/>
              <a:ahLst/>
              <a:cxnLst/>
              <a:rect l="l" t="t" r="r" b="b"/>
              <a:pathLst>
                <a:path w="577215" h="496570">
                  <a:moveTo>
                    <a:pt x="279717" y="0"/>
                  </a:moveTo>
                  <a:lnTo>
                    <a:pt x="231101" y="3556"/>
                  </a:lnTo>
                  <a:lnTo>
                    <a:pt x="184022" y="12560"/>
                  </a:lnTo>
                  <a:lnTo>
                    <a:pt x="139471" y="27406"/>
                  </a:lnTo>
                  <a:lnTo>
                    <a:pt x="91757" y="53555"/>
                  </a:lnTo>
                  <a:lnTo>
                    <a:pt x="56730" y="85407"/>
                  </a:lnTo>
                  <a:lnTo>
                    <a:pt x="31470" y="122593"/>
                  </a:lnTo>
                  <a:lnTo>
                    <a:pt x="14465" y="164211"/>
                  </a:lnTo>
                  <a:lnTo>
                    <a:pt x="4686" y="209003"/>
                  </a:lnTo>
                  <a:lnTo>
                    <a:pt x="507" y="256209"/>
                  </a:lnTo>
                  <a:lnTo>
                    <a:pt x="0" y="280454"/>
                  </a:lnTo>
                  <a:lnTo>
                    <a:pt x="1396" y="303174"/>
                  </a:lnTo>
                  <a:lnTo>
                    <a:pt x="11671" y="346443"/>
                  </a:lnTo>
                  <a:lnTo>
                    <a:pt x="31089" y="386168"/>
                  </a:lnTo>
                  <a:lnTo>
                    <a:pt x="58127" y="421309"/>
                  </a:lnTo>
                  <a:lnTo>
                    <a:pt x="91630" y="450761"/>
                  </a:lnTo>
                  <a:lnTo>
                    <a:pt x="130467" y="473722"/>
                  </a:lnTo>
                  <a:lnTo>
                    <a:pt x="173113" y="489204"/>
                  </a:lnTo>
                  <a:lnTo>
                    <a:pt x="218541" y="496316"/>
                  </a:lnTo>
                  <a:lnTo>
                    <a:pt x="241769" y="496316"/>
                  </a:lnTo>
                  <a:lnTo>
                    <a:pt x="317411" y="486930"/>
                  </a:lnTo>
                  <a:lnTo>
                    <a:pt x="367664" y="475246"/>
                  </a:lnTo>
                  <a:lnTo>
                    <a:pt x="415899" y="458495"/>
                  </a:lnTo>
                  <a:lnTo>
                    <a:pt x="460705" y="436168"/>
                  </a:lnTo>
                  <a:lnTo>
                    <a:pt x="499795" y="407860"/>
                  </a:lnTo>
                  <a:lnTo>
                    <a:pt x="532028" y="373341"/>
                  </a:lnTo>
                  <a:lnTo>
                    <a:pt x="556399" y="331724"/>
                  </a:lnTo>
                  <a:lnTo>
                    <a:pt x="571372" y="284391"/>
                  </a:lnTo>
                  <a:lnTo>
                    <a:pt x="576706" y="236677"/>
                  </a:lnTo>
                  <a:lnTo>
                    <a:pt x="575944" y="212940"/>
                  </a:lnTo>
                  <a:lnTo>
                    <a:pt x="567689" y="166878"/>
                  </a:lnTo>
                  <a:lnTo>
                    <a:pt x="550811" y="123736"/>
                  </a:lnTo>
                  <a:lnTo>
                    <a:pt x="525424" y="85153"/>
                  </a:lnTo>
                  <a:lnTo>
                    <a:pt x="492048" y="52666"/>
                  </a:lnTo>
                  <a:lnTo>
                    <a:pt x="458927" y="31724"/>
                  </a:lnTo>
                  <a:lnTo>
                    <a:pt x="420725" y="16751"/>
                  </a:lnTo>
                  <a:lnTo>
                    <a:pt x="375665" y="7112"/>
                  </a:lnTo>
                  <a:lnTo>
                    <a:pt x="328333" y="1270"/>
                  </a:lnTo>
                  <a:lnTo>
                    <a:pt x="279717" y="0"/>
                  </a:lnTo>
                  <a:close/>
                </a:path>
              </a:pathLst>
            </a:custGeom>
            <a:solidFill>
              <a:srgbClr val="6BBC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19543" y="422147"/>
              <a:ext cx="155447" cy="31394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200900" y="679703"/>
              <a:ext cx="248285" cy="226695"/>
            </a:xfrm>
            <a:custGeom>
              <a:avLst/>
              <a:gdLst/>
              <a:ahLst/>
              <a:cxnLst/>
              <a:rect l="l" t="t" r="r" b="b"/>
              <a:pathLst>
                <a:path w="248284" h="226694">
                  <a:moveTo>
                    <a:pt x="58826" y="199936"/>
                  </a:moveTo>
                  <a:lnTo>
                    <a:pt x="56667" y="173926"/>
                  </a:lnTo>
                  <a:lnTo>
                    <a:pt x="50063" y="100482"/>
                  </a:lnTo>
                  <a:lnTo>
                    <a:pt x="48158" y="75996"/>
                  </a:lnTo>
                  <a:lnTo>
                    <a:pt x="46621" y="51384"/>
                  </a:lnTo>
                  <a:lnTo>
                    <a:pt x="45351" y="22974"/>
                  </a:lnTo>
                  <a:lnTo>
                    <a:pt x="41160" y="22847"/>
                  </a:lnTo>
                  <a:lnTo>
                    <a:pt x="43954" y="76377"/>
                  </a:lnTo>
                  <a:lnTo>
                    <a:pt x="48031" y="125857"/>
                  </a:lnTo>
                  <a:lnTo>
                    <a:pt x="52603" y="175196"/>
                  </a:lnTo>
                  <a:lnTo>
                    <a:pt x="54381" y="196634"/>
                  </a:lnTo>
                  <a:lnTo>
                    <a:pt x="14732" y="209448"/>
                  </a:lnTo>
                  <a:lnTo>
                    <a:pt x="0" y="221373"/>
                  </a:lnTo>
                  <a:lnTo>
                    <a:pt x="2032" y="226593"/>
                  </a:lnTo>
                  <a:lnTo>
                    <a:pt x="4191" y="224294"/>
                  </a:lnTo>
                  <a:lnTo>
                    <a:pt x="16510" y="214909"/>
                  </a:lnTo>
                  <a:lnTo>
                    <a:pt x="29730" y="208813"/>
                  </a:lnTo>
                  <a:lnTo>
                    <a:pt x="43446" y="205016"/>
                  </a:lnTo>
                  <a:lnTo>
                    <a:pt x="58445" y="201714"/>
                  </a:lnTo>
                  <a:lnTo>
                    <a:pt x="58826" y="199936"/>
                  </a:lnTo>
                  <a:close/>
                </a:path>
                <a:path w="248284" h="226694">
                  <a:moveTo>
                    <a:pt x="248158" y="142087"/>
                  </a:moveTo>
                  <a:lnTo>
                    <a:pt x="238379" y="137007"/>
                  </a:lnTo>
                  <a:lnTo>
                    <a:pt x="214744" y="128257"/>
                  </a:lnTo>
                  <a:lnTo>
                    <a:pt x="204444" y="121539"/>
                  </a:lnTo>
                  <a:lnTo>
                    <a:pt x="199237" y="112407"/>
                  </a:lnTo>
                  <a:lnTo>
                    <a:pt x="197205" y="101498"/>
                  </a:lnTo>
                  <a:lnTo>
                    <a:pt x="196443" y="89573"/>
                  </a:lnTo>
                  <a:lnTo>
                    <a:pt x="192252" y="46558"/>
                  </a:lnTo>
                  <a:lnTo>
                    <a:pt x="191998" y="25120"/>
                  </a:lnTo>
                  <a:lnTo>
                    <a:pt x="195427" y="3810"/>
                  </a:lnTo>
                  <a:lnTo>
                    <a:pt x="196189" y="1143"/>
                  </a:lnTo>
                  <a:lnTo>
                    <a:pt x="192125" y="0"/>
                  </a:lnTo>
                  <a:lnTo>
                    <a:pt x="191363" y="2540"/>
                  </a:lnTo>
                  <a:lnTo>
                    <a:pt x="187680" y="25628"/>
                  </a:lnTo>
                  <a:lnTo>
                    <a:pt x="188188" y="48971"/>
                  </a:lnTo>
                  <a:lnTo>
                    <a:pt x="192506" y="95783"/>
                  </a:lnTo>
                  <a:lnTo>
                    <a:pt x="197713" y="119888"/>
                  </a:lnTo>
                  <a:lnTo>
                    <a:pt x="231635" y="138785"/>
                  </a:lnTo>
                  <a:lnTo>
                    <a:pt x="237744" y="141325"/>
                  </a:lnTo>
                  <a:lnTo>
                    <a:pt x="245999" y="145770"/>
                  </a:lnTo>
                  <a:lnTo>
                    <a:pt x="248158" y="142087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27035" y="498347"/>
              <a:ext cx="76199" cy="19354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55763" y="460247"/>
              <a:ext cx="99059" cy="502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415784" y="417575"/>
              <a:ext cx="62483" cy="8686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911089" y="231647"/>
              <a:ext cx="589280" cy="502920"/>
            </a:xfrm>
            <a:custGeom>
              <a:avLst/>
              <a:gdLst/>
              <a:ahLst/>
              <a:cxnLst/>
              <a:rect l="l" t="t" r="r" b="b"/>
              <a:pathLst>
                <a:path w="589279" h="502920">
                  <a:moveTo>
                    <a:pt x="272605" y="0"/>
                  </a:moveTo>
                  <a:lnTo>
                    <a:pt x="223977" y="2286"/>
                  </a:lnTo>
                  <a:lnTo>
                    <a:pt x="177380" y="11049"/>
                  </a:lnTo>
                  <a:lnTo>
                    <a:pt x="125691" y="30734"/>
                  </a:lnTo>
                  <a:lnTo>
                    <a:pt x="86080" y="58039"/>
                  </a:lnTo>
                  <a:lnTo>
                    <a:pt x="55486" y="92075"/>
                  </a:lnTo>
                  <a:lnTo>
                    <a:pt x="32753" y="131826"/>
                  </a:lnTo>
                  <a:lnTo>
                    <a:pt x="16497" y="175895"/>
                  </a:lnTo>
                  <a:lnTo>
                    <a:pt x="5575" y="223139"/>
                  </a:lnTo>
                  <a:lnTo>
                    <a:pt x="0" y="270764"/>
                  </a:lnTo>
                  <a:lnTo>
                    <a:pt x="889" y="293751"/>
                  </a:lnTo>
                  <a:lnTo>
                    <a:pt x="10020" y="338074"/>
                  </a:lnTo>
                  <a:lnTo>
                    <a:pt x="28181" y="379476"/>
                  </a:lnTo>
                  <a:lnTo>
                    <a:pt x="54216" y="416687"/>
                  </a:lnTo>
                  <a:lnTo>
                    <a:pt x="86969" y="448564"/>
                  </a:lnTo>
                  <a:lnTo>
                    <a:pt x="125310" y="473964"/>
                  </a:lnTo>
                  <a:lnTo>
                    <a:pt x="167982" y="491870"/>
                  </a:lnTo>
                  <a:lnTo>
                    <a:pt x="214071" y="500888"/>
                  </a:lnTo>
                  <a:lnTo>
                    <a:pt x="260413" y="502666"/>
                  </a:lnTo>
                  <a:lnTo>
                    <a:pt x="284035" y="502412"/>
                  </a:lnTo>
                  <a:lnTo>
                    <a:pt x="331520" y="498983"/>
                  </a:lnTo>
                  <a:lnTo>
                    <a:pt x="378117" y="491236"/>
                  </a:lnTo>
                  <a:lnTo>
                    <a:pt x="422808" y="478536"/>
                  </a:lnTo>
                  <a:lnTo>
                    <a:pt x="464591" y="460375"/>
                  </a:lnTo>
                  <a:lnTo>
                    <a:pt x="504710" y="433831"/>
                  </a:lnTo>
                  <a:lnTo>
                    <a:pt x="538607" y="399415"/>
                  </a:lnTo>
                  <a:lnTo>
                    <a:pt x="564896" y="356235"/>
                  </a:lnTo>
                  <a:lnTo>
                    <a:pt x="581533" y="309499"/>
                  </a:lnTo>
                  <a:lnTo>
                    <a:pt x="589026" y="261365"/>
                  </a:lnTo>
                  <a:lnTo>
                    <a:pt x="589280" y="237363"/>
                  </a:lnTo>
                  <a:lnTo>
                    <a:pt x="587248" y="213486"/>
                  </a:lnTo>
                  <a:lnTo>
                    <a:pt x="576453" y="167386"/>
                  </a:lnTo>
                  <a:lnTo>
                    <a:pt x="556387" y="124714"/>
                  </a:lnTo>
                  <a:lnTo>
                    <a:pt x="527443" y="86995"/>
                  </a:lnTo>
                  <a:lnTo>
                    <a:pt x="497090" y="61087"/>
                  </a:lnTo>
                  <a:lnTo>
                    <a:pt x="460908" y="40386"/>
                  </a:lnTo>
                  <a:lnTo>
                    <a:pt x="417233" y="24130"/>
                  </a:lnTo>
                  <a:lnTo>
                    <a:pt x="370370" y="11557"/>
                  </a:lnTo>
                  <a:lnTo>
                    <a:pt x="321741" y="3302"/>
                  </a:lnTo>
                  <a:lnTo>
                    <a:pt x="272605" y="0"/>
                  </a:lnTo>
                  <a:close/>
                </a:path>
              </a:pathLst>
            </a:custGeom>
            <a:solidFill>
              <a:srgbClr val="00C0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92795" y="531876"/>
              <a:ext cx="111251" cy="20269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34528" y="717803"/>
              <a:ext cx="74662" cy="19659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246366" y="716279"/>
              <a:ext cx="52069" cy="152400"/>
            </a:xfrm>
            <a:custGeom>
              <a:avLst/>
              <a:gdLst/>
              <a:ahLst/>
              <a:cxnLst/>
              <a:rect l="l" t="t" r="r" b="b"/>
              <a:pathLst>
                <a:path w="52070" h="152400">
                  <a:moveTo>
                    <a:pt x="27261" y="134815"/>
                  </a:moveTo>
                  <a:lnTo>
                    <a:pt x="34925" y="143510"/>
                  </a:lnTo>
                  <a:lnTo>
                    <a:pt x="40944" y="146812"/>
                  </a:lnTo>
                  <a:lnTo>
                    <a:pt x="48869" y="152400"/>
                  </a:lnTo>
                  <a:lnTo>
                    <a:pt x="51689" y="149098"/>
                  </a:lnTo>
                  <a:lnTo>
                    <a:pt x="49517" y="147447"/>
                  </a:lnTo>
                  <a:lnTo>
                    <a:pt x="42214" y="142621"/>
                  </a:lnTo>
                  <a:lnTo>
                    <a:pt x="34544" y="138430"/>
                  </a:lnTo>
                  <a:lnTo>
                    <a:pt x="27261" y="134815"/>
                  </a:lnTo>
                  <a:close/>
                </a:path>
                <a:path w="52070" h="152400">
                  <a:moveTo>
                    <a:pt x="5068" y="109636"/>
                  </a:moveTo>
                  <a:lnTo>
                    <a:pt x="5245" y="112648"/>
                  </a:lnTo>
                  <a:lnTo>
                    <a:pt x="9334" y="122555"/>
                  </a:lnTo>
                  <a:lnTo>
                    <a:pt x="18935" y="130682"/>
                  </a:lnTo>
                  <a:lnTo>
                    <a:pt x="27261" y="134815"/>
                  </a:lnTo>
                  <a:lnTo>
                    <a:pt x="5068" y="109636"/>
                  </a:lnTo>
                  <a:close/>
                </a:path>
                <a:path w="52070" h="152400">
                  <a:moveTo>
                    <a:pt x="14198" y="0"/>
                  </a:moveTo>
                  <a:lnTo>
                    <a:pt x="13042" y="2540"/>
                  </a:lnTo>
                  <a:lnTo>
                    <a:pt x="5880" y="24892"/>
                  </a:lnTo>
                  <a:lnTo>
                    <a:pt x="2933" y="48260"/>
                  </a:lnTo>
                  <a:lnTo>
                    <a:pt x="635" y="95250"/>
                  </a:lnTo>
                  <a:lnTo>
                    <a:pt x="0" y="103886"/>
                  </a:lnTo>
                  <a:lnTo>
                    <a:pt x="5068" y="109636"/>
                  </a:lnTo>
                  <a:lnTo>
                    <a:pt x="4597" y="101600"/>
                  </a:lnTo>
                  <a:lnTo>
                    <a:pt x="5626" y="89662"/>
                  </a:lnTo>
                  <a:lnTo>
                    <a:pt x="7543" y="46355"/>
                  </a:lnTo>
                  <a:lnTo>
                    <a:pt x="10363" y="24892"/>
                  </a:lnTo>
                  <a:lnTo>
                    <a:pt x="17145" y="4191"/>
                  </a:lnTo>
                  <a:lnTo>
                    <a:pt x="18288" y="1778"/>
                  </a:lnTo>
                  <a:lnTo>
                    <a:pt x="14198" y="0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97240" y="562357"/>
              <a:ext cx="91427" cy="18745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8054340" y="330707"/>
              <a:ext cx="292100" cy="38100"/>
            </a:xfrm>
            <a:custGeom>
              <a:avLst/>
              <a:gdLst/>
              <a:ahLst/>
              <a:cxnLst/>
              <a:rect l="l" t="t" r="r" b="b"/>
              <a:pathLst>
                <a:path w="292100" h="38100">
                  <a:moveTo>
                    <a:pt x="29197" y="16129"/>
                  </a:moveTo>
                  <a:lnTo>
                    <a:pt x="15354" y="0"/>
                  </a:lnTo>
                  <a:lnTo>
                    <a:pt x="11684" y="762"/>
                  </a:lnTo>
                  <a:lnTo>
                    <a:pt x="5969" y="3810"/>
                  </a:lnTo>
                  <a:lnTo>
                    <a:pt x="2667" y="8382"/>
                  </a:lnTo>
                  <a:lnTo>
                    <a:pt x="1905" y="10160"/>
                  </a:lnTo>
                  <a:lnTo>
                    <a:pt x="1270" y="11176"/>
                  </a:lnTo>
                  <a:lnTo>
                    <a:pt x="508" y="13462"/>
                  </a:lnTo>
                  <a:lnTo>
                    <a:pt x="0" y="17272"/>
                  </a:lnTo>
                  <a:lnTo>
                    <a:pt x="381" y="21082"/>
                  </a:lnTo>
                  <a:lnTo>
                    <a:pt x="1778" y="24638"/>
                  </a:lnTo>
                  <a:lnTo>
                    <a:pt x="3937" y="27813"/>
                  </a:lnTo>
                  <a:lnTo>
                    <a:pt x="6604" y="30734"/>
                  </a:lnTo>
                  <a:lnTo>
                    <a:pt x="10668" y="32639"/>
                  </a:lnTo>
                  <a:lnTo>
                    <a:pt x="14592" y="32512"/>
                  </a:lnTo>
                  <a:lnTo>
                    <a:pt x="20434" y="31115"/>
                  </a:lnTo>
                  <a:lnTo>
                    <a:pt x="25133" y="27559"/>
                  </a:lnTo>
                  <a:lnTo>
                    <a:pt x="28308" y="22352"/>
                  </a:lnTo>
                  <a:lnTo>
                    <a:pt x="29197" y="16129"/>
                  </a:lnTo>
                  <a:close/>
                </a:path>
                <a:path w="292100" h="38100">
                  <a:moveTo>
                    <a:pt x="292100" y="24003"/>
                  </a:moveTo>
                  <a:lnTo>
                    <a:pt x="281813" y="6223"/>
                  </a:lnTo>
                  <a:lnTo>
                    <a:pt x="278511" y="5588"/>
                  </a:lnTo>
                  <a:lnTo>
                    <a:pt x="272554" y="6350"/>
                  </a:lnTo>
                  <a:lnTo>
                    <a:pt x="269887" y="7620"/>
                  </a:lnTo>
                  <a:lnTo>
                    <a:pt x="267220" y="10287"/>
                  </a:lnTo>
                  <a:lnTo>
                    <a:pt x="265696" y="12446"/>
                  </a:lnTo>
                  <a:lnTo>
                    <a:pt x="263537" y="14859"/>
                  </a:lnTo>
                  <a:lnTo>
                    <a:pt x="262140" y="18034"/>
                  </a:lnTo>
                  <a:lnTo>
                    <a:pt x="261759" y="24384"/>
                  </a:lnTo>
                  <a:lnTo>
                    <a:pt x="262775" y="27178"/>
                  </a:lnTo>
                  <a:lnTo>
                    <a:pt x="278638" y="37846"/>
                  </a:lnTo>
                  <a:lnTo>
                    <a:pt x="284734" y="36195"/>
                  </a:lnTo>
                  <a:lnTo>
                    <a:pt x="288163" y="33655"/>
                  </a:lnTo>
                  <a:lnTo>
                    <a:pt x="290195" y="29972"/>
                  </a:lnTo>
                  <a:lnTo>
                    <a:pt x="292100" y="24003"/>
                  </a:lnTo>
                  <a:close/>
                </a:path>
              </a:pathLst>
            </a:custGeom>
            <a:solidFill>
              <a:srgbClr val="1F1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97952" y="399288"/>
              <a:ext cx="335279" cy="23012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36052" y="548640"/>
              <a:ext cx="242303" cy="7466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820913" y="596010"/>
              <a:ext cx="652145" cy="309245"/>
            </a:xfrm>
            <a:custGeom>
              <a:avLst/>
              <a:gdLst/>
              <a:ahLst/>
              <a:cxnLst/>
              <a:rect l="l" t="t" r="r" b="b"/>
              <a:pathLst>
                <a:path w="652145" h="309244">
                  <a:moveTo>
                    <a:pt x="461733" y="0"/>
                  </a:moveTo>
                  <a:lnTo>
                    <a:pt x="389585" y="127"/>
                  </a:lnTo>
                  <a:lnTo>
                    <a:pt x="341312" y="1143"/>
                  </a:lnTo>
                  <a:lnTo>
                    <a:pt x="292912" y="3302"/>
                  </a:lnTo>
                  <a:lnTo>
                    <a:pt x="244906" y="6604"/>
                  </a:lnTo>
                  <a:lnTo>
                    <a:pt x="197396" y="11430"/>
                  </a:lnTo>
                  <a:lnTo>
                    <a:pt x="150901" y="18300"/>
                  </a:lnTo>
                  <a:lnTo>
                    <a:pt x="105689" y="29984"/>
                  </a:lnTo>
                  <a:lnTo>
                    <a:pt x="64274" y="48285"/>
                  </a:lnTo>
                  <a:lnTo>
                    <a:pt x="30479" y="74066"/>
                  </a:lnTo>
                  <a:lnTo>
                    <a:pt x="7873" y="108508"/>
                  </a:lnTo>
                  <a:lnTo>
                    <a:pt x="0" y="152590"/>
                  </a:lnTo>
                  <a:lnTo>
                    <a:pt x="2031" y="176479"/>
                  </a:lnTo>
                  <a:lnTo>
                    <a:pt x="14731" y="217004"/>
                  </a:lnTo>
                  <a:lnTo>
                    <a:pt x="37210" y="248640"/>
                  </a:lnTo>
                  <a:lnTo>
                    <a:pt x="67449" y="272275"/>
                  </a:lnTo>
                  <a:lnTo>
                    <a:pt x="103657" y="289039"/>
                  </a:lnTo>
                  <a:lnTo>
                    <a:pt x="143916" y="300101"/>
                  </a:lnTo>
                  <a:lnTo>
                    <a:pt x="186220" y="306324"/>
                  </a:lnTo>
                  <a:lnTo>
                    <a:pt x="228638" y="308864"/>
                  </a:lnTo>
                  <a:lnTo>
                    <a:pt x="249351" y="308991"/>
                  </a:lnTo>
                  <a:lnTo>
                    <a:pt x="291769" y="308229"/>
                  </a:lnTo>
                  <a:lnTo>
                    <a:pt x="338899" y="305562"/>
                  </a:lnTo>
                  <a:lnTo>
                    <a:pt x="388061" y="300355"/>
                  </a:lnTo>
                  <a:lnTo>
                    <a:pt x="437730" y="291973"/>
                  </a:lnTo>
                  <a:lnTo>
                    <a:pt x="486498" y="279768"/>
                  </a:lnTo>
                  <a:lnTo>
                    <a:pt x="532612" y="263258"/>
                  </a:lnTo>
                  <a:lnTo>
                    <a:pt x="597522" y="226148"/>
                  </a:lnTo>
                  <a:lnTo>
                    <a:pt x="630427" y="192862"/>
                  </a:lnTo>
                  <a:lnTo>
                    <a:pt x="648080" y="156781"/>
                  </a:lnTo>
                  <a:lnTo>
                    <a:pt x="652017" y="120319"/>
                  </a:lnTo>
                  <a:lnTo>
                    <a:pt x="649223" y="102400"/>
                  </a:lnTo>
                  <a:lnTo>
                    <a:pt x="624585" y="53746"/>
                  </a:lnTo>
                  <a:lnTo>
                    <a:pt x="596125" y="27825"/>
                  </a:lnTo>
                  <a:lnTo>
                    <a:pt x="559790" y="9652"/>
                  </a:lnTo>
                  <a:lnTo>
                    <a:pt x="516864" y="1016"/>
                  </a:lnTo>
                  <a:lnTo>
                    <a:pt x="461733" y="0"/>
                  </a:lnTo>
                  <a:close/>
                </a:path>
              </a:pathLst>
            </a:custGeom>
            <a:solidFill>
              <a:srgbClr val="9463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075420" y="905255"/>
              <a:ext cx="50165" cy="142875"/>
            </a:xfrm>
            <a:custGeom>
              <a:avLst/>
              <a:gdLst/>
              <a:ahLst/>
              <a:cxnLst/>
              <a:rect l="l" t="t" r="r" b="b"/>
              <a:pathLst>
                <a:path w="50165" h="142875">
                  <a:moveTo>
                    <a:pt x="49771" y="140462"/>
                  </a:moveTo>
                  <a:lnTo>
                    <a:pt x="48107" y="116382"/>
                  </a:lnTo>
                  <a:lnTo>
                    <a:pt x="45313" y="93941"/>
                  </a:lnTo>
                  <a:lnTo>
                    <a:pt x="38442" y="49441"/>
                  </a:lnTo>
                  <a:lnTo>
                    <a:pt x="36017" y="26873"/>
                  </a:lnTo>
                  <a:lnTo>
                    <a:pt x="35001" y="4051"/>
                  </a:lnTo>
                  <a:lnTo>
                    <a:pt x="35001" y="254"/>
                  </a:lnTo>
                  <a:lnTo>
                    <a:pt x="30543" y="0"/>
                  </a:lnTo>
                  <a:lnTo>
                    <a:pt x="31559" y="26873"/>
                  </a:lnTo>
                  <a:lnTo>
                    <a:pt x="34112" y="49695"/>
                  </a:lnTo>
                  <a:lnTo>
                    <a:pt x="40855" y="94830"/>
                  </a:lnTo>
                  <a:lnTo>
                    <a:pt x="43789" y="117398"/>
                  </a:lnTo>
                  <a:lnTo>
                    <a:pt x="45046" y="136791"/>
                  </a:lnTo>
                  <a:lnTo>
                    <a:pt x="14389" y="136537"/>
                  </a:lnTo>
                  <a:lnTo>
                    <a:pt x="381" y="136029"/>
                  </a:lnTo>
                  <a:lnTo>
                    <a:pt x="0" y="141859"/>
                  </a:lnTo>
                  <a:lnTo>
                    <a:pt x="14008" y="142379"/>
                  </a:lnTo>
                  <a:lnTo>
                    <a:pt x="36283" y="142494"/>
                  </a:lnTo>
                  <a:lnTo>
                    <a:pt x="47371" y="142748"/>
                  </a:lnTo>
                  <a:lnTo>
                    <a:pt x="49022" y="142875"/>
                  </a:lnTo>
                  <a:lnTo>
                    <a:pt x="49771" y="141109"/>
                  </a:lnTo>
                  <a:lnTo>
                    <a:pt x="49771" y="140462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30868" y="893064"/>
              <a:ext cx="86867" cy="7467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71559" y="699516"/>
              <a:ext cx="167627" cy="6400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65563" y="608076"/>
              <a:ext cx="137159" cy="9753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982456" y="688847"/>
              <a:ext cx="54863" cy="6248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43059" y="664464"/>
              <a:ext cx="48755" cy="6095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105900" y="743711"/>
              <a:ext cx="74675" cy="94475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9851131" y="271271"/>
              <a:ext cx="581025" cy="420370"/>
            </a:xfrm>
            <a:custGeom>
              <a:avLst/>
              <a:gdLst/>
              <a:ahLst/>
              <a:cxnLst/>
              <a:rect l="l" t="t" r="r" b="b"/>
              <a:pathLst>
                <a:path w="581025" h="420370">
                  <a:moveTo>
                    <a:pt x="426910" y="0"/>
                  </a:moveTo>
                  <a:lnTo>
                    <a:pt x="397560" y="2032"/>
                  </a:lnTo>
                  <a:lnTo>
                    <a:pt x="366560" y="6350"/>
                  </a:lnTo>
                  <a:lnTo>
                    <a:pt x="334162" y="12306"/>
                  </a:lnTo>
                  <a:lnTo>
                    <a:pt x="300748" y="19418"/>
                  </a:lnTo>
                  <a:lnTo>
                    <a:pt x="276225" y="23977"/>
                  </a:lnTo>
                  <a:lnTo>
                    <a:pt x="249415" y="27787"/>
                  </a:lnTo>
                  <a:lnTo>
                    <a:pt x="191985" y="35153"/>
                  </a:lnTo>
                  <a:lnTo>
                    <a:pt x="133667" y="45681"/>
                  </a:lnTo>
                  <a:lnTo>
                    <a:pt x="80175" y="63690"/>
                  </a:lnTo>
                  <a:lnTo>
                    <a:pt x="32905" y="97701"/>
                  </a:lnTo>
                  <a:lnTo>
                    <a:pt x="3683" y="164058"/>
                  </a:lnTo>
                  <a:lnTo>
                    <a:pt x="0" y="214185"/>
                  </a:lnTo>
                  <a:lnTo>
                    <a:pt x="1270" y="241465"/>
                  </a:lnTo>
                  <a:lnTo>
                    <a:pt x="10172" y="296659"/>
                  </a:lnTo>
                  <a:lnTo>
                    <a:pt x="28206" y="347789"/>
                  </a:lnTo>
                  <a:lnTo>
                    <a:pt x="55778" y="388899"/>
                  </a:lnTo>
                  <a:lnTo>
                    <a:pt x="93395" y="414147"/>
                  </a:lnTo>
                  <a:lnTo>
                    <a:pt x="143319" y="420116"/>
                  </a:lnTo>
                  <a:lnTo>
                    <a:pt x="171399" y="419862"/>
                  </a:lnTo>
                  <a:lnTo>
                    <a:pt x="229336" y="415290"/>
                  </a:lnTo>
                  <a:lnTo>
                    <a:pt x="288544" y="405523"/>
                  </a:lnTo>
                  <a:lnTo>
                    <a:pt x="347751" y="390804"/>
                  </a:lnTo>
                  <a:lnTo>
                    <a:pt x="405561" y="371513"/>
                  </a:lnTo>
                  <a:lnTo>
                    <a:pt x="460578" y="347916"/>
                  </a:lnTo>
                  <a:lnTo>
                    <a:pt x="511403" y="320509"/>
                  </a:lnTo>
                  <a:lnTo>
                    <a:pt x="567563" y="275463"/>
                  </a:lnTo>
                  <a:lnTo>
                    <a:pt x="580517" y="225475"/>
                  </a:lnTo>
                  <a:lnTo>
                    <a:pt x="579628" y="197942"/>
                  </a:lnTo>
                  <a:lnTo>
                    <a:pt x="574167" y="145034"/>
                  </a:lnTo>
                  <a:lnTo>
                    <a:pt x="561721" y="81330"/>
                  </a:lnTo>
                  <a:lnTo>
                    <a:pt x="537451" y="38188"/>
                  </a:lnTo>
                  <a:lnTo>
                    <a:pt x="479894" y="4699"/>
                  </a:lnTo>
                  <a:lnTo>
                    <a:pt x="454482" y="762"/>
                  </a:lnTo>
                  <a:lnTo>
                    <a:pt x="426910" y="0"/>
                  </a:lnTo>
                  <a:close/>
                </a:path>
              </a:pathLst>
            </a:custGeom>
            <a:solidFill>
              <a:srgbClr val="B52E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076690" y="684275"/>
              <a:ext cx="50165" cy="182880"/>
            </a:xfrm>
            <a:custGeom>
              <a:avLst/>
              <a:gdLst/>
              <a:ahLst/>
              <a:cxnLst/>
              <a:rect l="l" t="t" r="r" b="b"/>
              <a:pathLst>
                <a:path w="50165" h="182880">
                  <a:moveTo>
                    <a:pt x="21767" y="0"/>
                  </a:moveTo>
                  <a:lnTo>
                    <a:pt x="18326" y="381"/>
                  </a:lnTo>
                  <a:lnTo>
                    <a:pt x="21513" y="30226"/>
                  </a:lnTo>
                  <a:lnTo>
                    <a:pt x="25590" y="57150"/>
                  </a:lnTo>
                  <a:lnTo>
                    <a:pt x="30429" y="83820"/>
                  </a:lnTo>
                  <a:lnTo>
                    <a:pt x="40868" y="134747"/>
                  </a:lnTo>
                  <a:lnTo>
                    <a:pt x="44437" y="149225"/>
                  </a:lnTo>
                  <a:lnTo>
                    <a:pt x="45834" y="157607"/>
                  </a:lnTo>
                  <a:lnTo>
                    <a:pt x="24180" y="173101"/>
                  </a:lnTo>
                  <a:lnTo>
                    <a:pt x="2159" y="178181"/>
                  </a:lnTo>
                  <a:lnTo>
                    <a:pt x="0" y="178435"/>
                  </a:lnTo>
                  <a:lnTo>
                    <a:pt x="381" y="182753"/>
                  </a:lnTo>
                  <a:lnTo>
                    <a:pt x="26860" y="176530"/>
                  </a:lnTo>
                  <a:lnTo>
                    <a:pt x="50165" y="163576"/>
                  </a:lnTo>
                  <a:lnTo>
                    <a:pt x="50165" y="162433"/>
                  </a:lnTo>
                  <a:lnTo>
                    <a:pt x="38950" y="108966"/>
                  </a:lnTo>
                  <a:lnTo>
                    <a:pt x="33731" y="82677"/>
                  </a:lnTo>
                  <a:lnTo>
                    <a:pt x="28892" y="56261"/>
                  </a:lnTo>
                  <a:lnTo>
                    <a:pt x="24955" y="29718"/>
                  </a:lnTo>
                  <a:lnTo>
                    <a:pt x="21767" y="0"/>
                  </a:lnTo>
                  <a:close/>
                </a:path>
              </a:pathLst>
            </a:custGeom>
            <a:solidFill>
              <a:srgbClr val="39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258056" y="633983"/>
              <a:ext cx="100571" cy="13106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799320" y="460260"/>
              <a:ext cx="65530" cy="11581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418064" y="445007"/>
              <a:ext cx="94487" cy="115823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9951720" y="371855"/>
              <a:ext cx="342900" cy="102235"/>
            </a:xfrm>
            <a:custGeom>
              <a:avLst/>
              <a:gdLst/>
              <a:ahLst/>
              <a:cxnLst/>
              <a:rect l="l" t="t" r="r" b="b"/>
              <a:pathLst>
                <a:path w="342900" h="102234">
                  <a:moveTo>
                    <a:pt x="24130" y="91719"/>
                  </a:moveTo>
                  <a:lnTo>
                    <a:pt x="23622" y="87782"/>
                  </a:lnTo>
                  <a:lnTo>
                    <a:pt x="21590" y="82969"/>
                  </a:lnTo>
                  <a:lnTo>
                    <a:pt x="15494" y="76377"/>
                  </a:lnTo>
                  <a:lnTo>
                    <a:pt x="7874" y="75742"/>
                  </a:lnTo>
                  <a:lnTo>
                    <a:pt x="1651" y="80175"/>
                  </a:lnTo>
                  <a:lnTo>
                    <a:pt x="0" y="88925"/>
                  </a:lnTo>
                  <a:lnTo>
                    <a:pt x="381" y="91719"/>
                  </a:lnTo>
                  <a:lnTo>
                    <a:pt x="2540" y="96672"/>
                  </a:lnTo>
                  <a:lnTo>
                    <a:pt x="5080" y="99707"/>
                  </a:lnTo>
                  <a:lnTo>
                    <a:pt x="8890" y="101485"/>
                  </a:lnTo>
                  <a:lnTo>
                    <a:pt x="13081" y="101993"/>
                  </a:lnTo>
                  <a:lnTo>
                    <a:pt x="17018" y="101104"/>
                  </a:lnTo>
                  <a:lnTo>
                    <a:pt x="20320" y="98818"/>
                  </a:lnTo>
                  <a:lnTo>
                    <a:pt x="22860" y="95529"/>
                  </a:lnTo>
                  <a:lnTo>
                    <a:pt x="24130" y="91719"/>
                  </a:lnTo>
                  <a:close/>
                </a:path>
                <a:path w="342900" h="102234">
                  <a:moveTo>
                    <a:pt x="342506" y="11925"/>
                  </a:moveTo>
                  <a:lnTo>
                    <a:pt x="341363" y="7861"/>
                  </a:lnTo>
                  <a:lnTo>
                    <a:pt x="339331" y="4191"/>
                  </a:lnTo>
                  <a:lnTo>
                    <a:pt x="336029" y="1016"/>
                  </a:lnTo>
                  <a:lnTo>
                    <a:pt x="331457" y="0"/>
                  </a:lnTo>
                  <a:lnTo>
                    <a:pt x="327012" y="1143"/>
                  </a:lnTo>
                  <a:lnTo>
                    <a:pt x="323837" y="4445"/>
                  </a:lnTo>
                  <a:lnTo>
                    <a:pt x="322313" y="8750"/>
                  </a:lnTo>
                  <a:lnTo>
                    <a:pt x="321932" y="12814"/>
                  </a:lnTo>
                  <a:lnTo>
                    <a:pt x="322567" y="16878"/>
                  </a:lnTo>
                  <a:lnTo>
                    <a:pt x="324091" y="21183"/>
                  </a:lnTo>
                  <a:lnTo>
                    <a:pt x="325742" y="24993"/>
                  </a:lnTo>
                  <a:lnTo>
                    <a:pt x="331457" y="26517"/>
                  </a:lnTo>
                  <a:lnTo>
                    <a:pt x="339458" y="24231"/>
                  </a:lnTo>
                  <a:lnTo>
                    <a:pt x="342379" y="20294"/>
                  </a:lnTo>
                  <a:lnTo>
                    <a:pt x="342506" y="11925"/>
                  </a:lnTo>
                  <a:close/>
                </a:path>
              </a:pathLst>
            </a:custGeom>
            <a:solidFill>
              <a:srgbClr val="0103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171175" y="502919"/>
              <a:ext cx="57911" cy="65531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069066" y="495299"/>
              <a:ext cx="160020" cy="59055"/>
            </a:xfrm>
            <a:custGeom>
              <a:avLst/>
              <a:gdLst/>
              <a:ahLst/>
              <a:cxnLst/>
              <a:rect l="l" t="t" r="r" b="b"/>
              <a:pathLst>
                <a:path w="160020" h="59054">
                  <a:moveTo>
                    <a:pt x="154940" y="0"/>
                  </a:moveTo>
                  <a:lnTo>
                    <a:pt x="149733" y="1003"/>
                  </a:lnTo>
                  <a:lnTo>
                    <a:pt x="133731" y="11480"/>
                  </a:lnTo>
                  <a:lnTo>
                    <a:pt x="117221" y="21196"/>
                  </a:lnTo>
                  <a:lnTo>
                    <a:pt x="81661" y="36461"/>
                  </a:lnTo>
                  <a:lnTo>
                    <a:pt x="43561" y="43408"/>
                  </a:lnTo>
                  <a:lnTo>
                    <a:pt x="4699" y="44792"/>
                  </a:lnTo>
                  <a:lnTo>
                    <a:pt x="1270" y="45935"/>
                  </a:lnTo>
                  <a:lnTo>
                    <a:pt x="0" y="48577"/>
                  </a:lnTo>
                  <a:lnTo>
                    <a:pt x="635" y="51612"/>
                  </a:lnTo>
                  <a:lnTo>
                    <a:pt x="3429" y="53632"/>
                  </a:lnTo>
                  <a:lnTo>
                    <a:pt x="30099" y="58547"/>
                  </a:lnTo>
                  <a:lnTo>
                    <a:pt x="57404" y="56781"/>
                  </a:lnTo>
                  <a:lnTo>
                    <a:pt x="110617" y="39116"/>
                  </a:lnTo>
                  <a:lnTo>
                    <a:pt x="156845" y="11988"/>
                  </a:lnTo>
                  <a:lnTo>
                    <a:pt x="159766" y="7569"/>
                  </a:lnTo>
                  <a:lnTo>
                    <a:pt x="158623" y="2781"/>
                  </a:lnTo>
                  <a:lnTo>
                    <a:pt x="154940" y="0"/>
                  </a:lnTo>
                  <a:close/>
                </a:path>
              </a:pathLst>
            </a:custGeom>
            <a:solidFill>
              <a:srgbClr val="0103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491591" y="6922566"/>
            <a:ext cx="7297420" cy="541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930"/>
              </a:lnSpc>
              <a:spcBef>
                <a:spcPts val="95"/>
              </a:spcBef>
            </a:pPr>
            <a:r>
              <a:rPr sz="800" spc="-25" dirty="0">
                <a:latin typeface="Verdana"/>
                <a:cs typeface="Verdana"/>
              </a:rPr>
              <a:t>At</a:t>
            </a:r>
            <a:r>
              <a:rPr sz="800" spc="-12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Y,</a:t>
            </a:r>
            <a:r>
              <a:rPr sz="800" spc="-18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we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are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committed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to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empowering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all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Children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and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Young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People </a:t>
            </a:r>
            <a:r>
              <a:rPr sz="800" spc="-20" dirty="0">
                <a:latin typeface="Verdana"/>
                <a:cs typeface="Verdana"/>
              </a:rPr>
              <a:t>to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feel </a:t>
            </a:r>
            <a:r>
              <a:rPr sz="800" spc="-20" dirty="0">
                <a:latin typeface="Verdana"/>
                <a:cs typeface="Verdana"/>
              </a:rPr>
              <a:t>safe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and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safe,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at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Y,</a:t>
            </a:r>
            <a:r>
              <a:rPr sz="800" spc="-16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in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their</a:t>
            </a:r>
            <a:r>
              <a:rPr sz="800" spc="-12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families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and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in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their</a:t>
            </a:r>
            <a:r>
              <a:rPr sz="800" spc="-11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communities.</a:t>
            </a:r>
            <a:endParaRPr sz="800">
              <a:latin typeface="Verdana"/>
              <a:cs typeface="Verdana"/>
            </a:endParaRPr>
          </a:p>
          <a:p>
            <a:pPr marL="12700">
              <a:lnSpc>
                <a:spcPts val="930"/>
              </a:lnSpc>
            </a:pPr>
            <a:r>
              <a:rPr sz="800" spc="-25" dirty="0">
                <a:latin typeface="Verdana"/>
                <a:cs typeface="Verdana"/>
              </a:rPr>
              <a:t>As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such,</a:t>
            </a:r>
            <a:r>
              <a:rPr sz="800" spc="-10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we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ensure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that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all</a:t>
            </a:r>
            <a:r>
              <a:rPr sz="800" dirty="0">
                <a:latin typeface="Verdana"/>
                <a:cs typeface="Verdana"/>
              </a:rPr>
              <a:t> of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our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candidates </a:t>
            </a:r>
            <a:r>
              <a:rPr sz="800" spc="-10" dirty="0">
                <a:latin typeface="Verdana"/>
                <a:cs typeface="Verdana"/>
              </a:rPr>
              <a:t>are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appropriately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screened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55" dirty="0">
                <a:latin typeface="Verdana"/>
                <a:cs typeface="Verdana"/>
              </a:rPr>
              <a:t>(including </a:t>
            </a:r>
            <a:r>
              <a:rPr sz="800" spc="-25" dirty="0">
                <a:latin typeface="Verdana"/>
                <a:cs typeface="Verdana"/>
              </a:rPr>
              <a:t>police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checks)</a:t>
            </a:r>
            <a:r>
              <a:rPr sz="800" spc="-11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to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make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sure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that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right </a:t>
            </a:r>
            <a:r>
              <a:rPr sz="800" spc="-25" dirty="0">
                <a:latin typeface="Verdana"/>
                <a:cs typeface="Verdana"/>
              </a:rPr>
              <a:t>people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are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in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right </a:t>
            </a:r>
            <a:r>
              <a:rPr sz="800" spc="-10" dirty="0">
                <a:latin typeface="Verdana"/>
                <a:cs typeface="Verdana"/>
              </a:rPr>
              <a:t>roles.</a:t>
            </a:r>
            <a:endParaRPr sz="800">
              <a:latin typeface="Verdana"/>
              <a:cs typeface="Verdana"/>
            </a:endParaRPr>
          </a:p>
          <a:p>
            <a:pPr marL="12700" marR="2117090">
              <a:lnSpc>
                <a:spcPts val="900"/>
              </a:lnSpc>
              <a:spcBef>
                <a:spcPts val="425"/>
              </a:spcBef>
            </a:pPr>
            <a:r>
              <a:rPr sz="800" spc="-30" dirty="0">
                <a:latin typeface="Verdana"/>
                <a:cs typeface="Verdana"/>
              </a:rPr>
              <a:t>To</a:t>
            </a:r>
            <a:r>
              <a:rPr sz="800" spc="-12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learn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more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about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our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screening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processes,</a:t>
            </a:r>
            <a:r>
              <a:rPr sz="800" spc="-14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click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here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to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view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our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Safeguarding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Children</a:t>
            </a:r>
            <a:r>
              <a:rPr sz="800" spc="3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and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Young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People </a:t>
            </a:r>
            <a:r>
              <a:rPr sz="800" dirty="0">
                <a:latin typeface="Verdana"/>
                <a:cs typeface="Verdana"/>
              </a:rPr>
              <a:t>Policy:</a:t>
            </a:r>
            <a:r>
              <a:rPr sz="800" spc="195" dirty="0">
                <a:latin typeface="Verdana"/>
                <a:cs typeface="Verdana"/>
              </a:rPr>
              <a:t>  </a:t>
            </a:r>
            <a:r>
              <a:rPr sz="800" spc="-55" dirty="0">
                <a:latin typeface="Verdana"/>
                <a:cs typeface="Verdana"/>
              </a:rPr>
              <a:t>https://ymca.org.au/about-</a:t>
            </a:r>
            <a:r>
              <a:rPr sz="800" spc="-45" dirty="0">
                <a:latin typeface="Verdana"/>
                <a:cs typeface="Verdana"/>
              </a:rPr>
              <a:t>us/safeguarding-children-</a:t>
            </a:r>
            <a:r>
              <a:rPr sz="800" spc="-40" dirty="0">
                <a:latin typeface="Verdana"/>
                <a:cs typeface="Verdana"/>
              </a:rPr>
              <a:t>young-</a:t>
            </a:r>
            <a:r>
              <a:rPr sz="800" spc="-10" dirty="0">
                <a:latin typeface="Verdana"/>
                <a:cs typeface="Verdana"/>
              </a:rPr>
              <a:t>people/safeguardingresources/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9" name="object 59"/>
          <p:cNvSpPr txBox="1">
            <a:spLocks noGrp="1"/>
          </p:cNvSpPr>
          <p:nvPr>
            <p:ph type="title"/>
          </p:nvPr>
        </p:nvSpPr>
        <p:spPr>
          <a:xfrm>
            <a:off x="463956" y="187508"/>
            <a:ext cx="5652135" cy="70358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550" spc="-375" dirty="0">
                <a:solidFill>
                  <a:srgbClr val="6C2A8D"/>
                </a:solidFill>
              </a:rPr>
              <a:t>P</a:t>
            </a:r>
            <a:r>
              <a:rPr sz="2550" spc="-365" dirty="0">
                <a:solidFill>
                  <a:srgbClr val="6C2A8D"/>
                </a:solidFill>
              </a:rPr>
              <a:t>A</a:t>
            </a:r>
            <a:r>
              <a:rPr sz="2550" spc="-370" dirty="0">
                <a:solidFill>
                  <a:srgbClr val="6C2A8D"/>
                </a:solidFill>
              </a:rPr>
              <a:t>REN</a:t>
            </a:r>
            <a:r>
              <a:rPr sz="2550" spc="5" dirty="0">
                <a:solidFill>
                  <a:srgbClr val="6C2A8D"/>
                </a:solidFill>
              </a:rPr>
              <a:t>T</a:t>
            </a:r>
            <a:r>
              <a:rPr sz="2550" spc="-330" dirty="0">
                <a:solidFill>
                  <a:srgbClr val="6C2A8D"/>
                </a:solidFill>
              </a:rPr>
              <a:t>I</a:t>
            </a:r>
            <a:r>
              <a:rPr sz="2550" spc="-335" dirty="0">
                <a:solidFill>
                  <a:srgbClr val="6C2A8D"/>
                </a:solidFill>
              </a:rPr>
              <a:t>NF</a:t>
            </a:r>
            <a:r>
              <a:rPr sz="2550" spc="-330" dirty="0">
                <a:solidFill>
                  <a:srgbClr val="6C2A8D"/>
                </a:solidFill>
              </a:rPr>
              <a:t>O</a:t>
            </a:r>
            <a:r>
              <a:rPr sz="2550" spc="-335" dirty="0">
                <a:solidFill>
                  <a:srgbClr val="6C2A8D"/>
                </a:solidFill>
              </a:rPr>
              <a:t>R</a:t>
            </a:r>
            <a:r>
              <a:rPr sz="2550" spc="-330" dirty="0">
                <a:solidFill>
                  <a:srgbClr val="6C2A8D"/>
                </a:solidFill>
              </a:rPr>
              <a:t>MATIO</a:t>
            </a:r>
            <a:r>
              <a:rPr sz="2550" spc="-335" dirty="0">
                <a:solidFill>
                  <a:srgbClr val="6C2A8D"/>
                </a:solidFill>
              </a:rPr>
              <a:t>N</a:t>
            </a:r>
            <a:r>
              <a:rPr sz="2550" spc="145" dirty="0">
                <a:solidFill>
                  <a:srgbClr val="6C2A8D"/>
                </a:solidFill>
              </a:rPr>
              <a:t>&amp;</a:t>
            </a:r>
            <a:r>
              <a:rPr sz="2550" spc="-350" dirty="0">
                <a:solidFill>
                  <a:srgbClr val="6C2A8D"/>
                </a:solidFill>
              </a:rPr>
              <a:t>B</a:t>
            </a:r>
            <a:r>
              <a:rPr sz="2550" spc="-355" dirty="0">
                <a:solidFill>
                  <a:srgbClr val="6C2A8D"/>
                </a:solidFill>
              </a:rPr>
              <a:t>OO</a:t>
            </a:r>
            <a:r>
              <a:rPr sz="2550" spc="-350" dirty="0">
                <a:solidFill>
                  <a:srgbClr val="6C2A8D"/>
                </a:solidFill>
              </a:rPr>
              <a:t>K</a:t>
            </a:r>
            <a:r>
              <a:rPr sz="2550" spc="-355" dirty="0">
                <a:solidFill>
                  <a:srgbClr val="6C2A8D"/>
                </a:solidFill>
              </a:rPr>
              <a:t>ING</a:t>
            </a:r>
            <a:endParaRPr sz="2550" dirty="0"/>
          </a:p>
          <a:p>
            <a:pPr marL="47625">
              <a:lnSpc>
                <a:spcPct val="100000"/>
              </a:lnSpc>
              <a:spcBef>
                <a:spcPts val="310"/>
              </a:spcBef>
            </a:pPr>
            <a:r>
              <a:rPr sz="900" spc="-70" dirty="0">
                <a:solidFill>
                  <a:srgbClr val="000000"/>
                </a:solidFill>
              </a:rPr>
              <a:t>OSHCwill</a:t>
            </a:r>
            <a:r>
              <a:rPr sz="900" spc="-245" dirty="0">
                <a:solidFill>
                  <a:srgbClr val="000000"/>
                </a:solidFill>
              </a:rPr>
              <a:t> </a:t>
            </a:r>
            <a:r>
              <a:rPr sz="900" spc="-20" dirty="0">
                <a:solidFill>
                  <a:srgbClr val="000000"/>
                </a:solidFill>
              </a:rPr>
              <a:t>be</a:t>
            </a:r>
            <a:r>
              <a:rPr sz="900" spc="-204" dirty="0">
                <a:solidFill>
                  <a:srgbClr val="000000"/>
                </a:solidFill>
              </a:rPr>
              <a:t> </a:t>
            </a:r>
            <a:r>
              <a:rPr sz="900" spc="-95" dirty="0">
                <a:solidFill>
                  <a:srgbClr val="000000"/>
                </a:solidFill>
              </a:rPr>
              <a:t>opened:</a:t>
            </a:r>
            <a:r>
              <a:rPr sz="900" spc="-250" dirty="0">
                <a:solidFill>
                  <a:srgbClr val="000000"/>
                </a:solidFill>
              </a:rPr>
              <a:t> </a:t>
            </a:r>
            <a:r>
              <a:rPr lang="en-AU" sz="900" spc="-90" dirty="0">
                <a:solidFill>
                  <a:srgbClr val="000000"/>
                </a:solidFill>
              </a:rPr>
              <a:t>7:</a:t>
            </a:r>
            <a:r>
              <a:rPr sz="900" spc="-90" dirty="0">
                <a:solidFill>
                  <a:srgbClr val="000000"/>
                </a:solidFill>
              </a:rPr>
              <a:t>30am–</a:t>
            </a:r>
            <a:r>
              <a:rPr sz="900" spc="-45" dirty="0">
                <a:solidFill>
                  <a:srgbClr val="000000"/>
                </a:solidFill>
              </a:rPr>
              <a:t> </a:t>
            </a:r>
            <a:r>
              <a:rPr sz="900" spc="-65" dirty="0">
                <a:solidFill>
                  <a:srgbClr val="000000"/>
                </a:solidFill>
              </a:rPr>
              <a:t>6:00pmMonday–</a:t>
            </a:r>
            <a:r>
              <a:rPr sz="900" spc="25" dirty="0">
                <a:solidFill>
                  <a:srgbClr val="000000"/>
                </a:solidFill>
              </a:rPr>
              <a:t> </a:t>
            </a:r>
            <a:r>
              <a:rPr sz="900" spc="-90" dirty="0">
                <a:solidFill>
                  <a:srgbClr val="000000"/>
                </a:solidFill>
              </a:rPr>
              <a:t>Friday.</a:t>
            </a:r>
            <a:r>
              <a:rPr sz="900" spc="-20" dirty="0">
                <a:solidFill>
                  <a:srgbClr val="000000"/>
                </a:solidFill>
              </a:rPr>
              <a:t> </a:t>
            </a:r>
            <a:r>
              <a:rPr sz="900" b="0" spc="-30" dirty="0">
                <a:solidFill>
                  <a:srgbClr val="000000"/>
                </a:solidFill>
                <a:latin typeface="Verdana"/>
                <a:cs typeface="Verdana"/>
              </a:rPr>
              <a:t>Please</a:t>
            </a:r>
            <a:r>
              <a:rPr sz="900" b="0" spc="-1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0" dirty="0">
                <a:solidFill>
                  <a:srgbClr val="000000"/>
                </a:solidFill>
                <a:latin typeface="Verdana"/>
                <a:cs typeface="Verdana"/>
              </a:rPr>
              <a:t>be</a:t>
            </a:r>
            <a:r>
              <a:rPr sz="900" b="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0" spc="-50" dirty="0">
                <a:solidFill>
                  <a:srgbClr val="000000"/>
                </a:solidFill>
                <a:latin typeface="Verdana"/>
                <a:cs typeface="Verdana"/>
              </a:rPr>
              <a:t>sure</a:t>
            </a:r>
            <a:r>
              <a:rPr sz="900" b="0" spc="-1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0" spc="-10" dirty="0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sz="900" b="0" spc="-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0" spc="-40" dirty="0">
                <a:solidFill>
                  <a:srgbClr val="000000"/>
                </a:solidFill>
                <a:latin typeface="Verdana"/>
                <a:cs typeface="Verdana"/>
              </a:rPr>
              <a:t>Sign</a:t>
            </a:r>
            <a:r>
              <a:rPr sz="900" b="0" spc="-16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0" spc="-45" dirty="0">
                <a:solidFill>
                  <a:srgbClr val="000000"/>
                </a:solidFill>
                <a:latin typeface="Verdana"/>
                <a:cs typeface="Verdana"/>
              </a:rPr>
              <a:t>your</a:t>
            </a:r>
            <a:r>
              <a:rPr sz="900" b="0" spc="-10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0" spc="-50" dirty="0">
                <a:solidFill>
                  <a:srgbClr val="000000"/>
                </a:solidFill>
                <a:latin typeface="Verdana"/>
                <a:cs typeface="Verdana"/>
              </a:rPr>
              <a:t>Children</a:t>
            </a:r>
            <a:r>
              <a:rPr sz="900" b="0" spc="-6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0" spc="-25" dirty="0">
                <a:solidFill>
                  <a:srgbClr val="000000"/>
                </a:solidFill>
                <a:latin typeface="Verdana"/>
                <a:cs typeface="Verdana"/>
              </a:rPr>
              <a:t>in</a:t>
            </a:r>
            <a:r>
              <a:rPr sz="900" b="0" spc="-9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0" spc="-20" dirty="0">
                <a:solidFill>
                  <a:srgbClr val="000000"/>
                </a:solidFill>
                <a:latin typeface="Verdana"/>
                <a:cs typeface="Verdana"/>
              </a:rPr>
              <a:t>and</a:t>
            </a:r>
            <a:r>
              <a:rPr sz="900" b="0" spc="-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900" b="0" spc="-20" dirty="0">
                <a:solidFill>
                  <a:srgbClr val="000000"/>
                </a:solidFill>
                <a:latin typeface="Verdana"/>
                <a:cs typeface="Verdana"/>
              </a:rPr>
              <a:t>Out.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1B46C3C-C321-19EA-2DCE-891029F04CF3}"/>
              </a:ext>
            </a:extLst>
          </p:cNvPr>
          <p:cNvSpPr/>
          <p:nvPr/>
        </p:nvSpPr>
        <p:spPr>
          <a:xfrm>
            <a:off x="8343373" y="1365580"/>
            <a:ext cx="2166111" cy="5291625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CD93FCF5-2A10-56C8-473D-30D77E64D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5066" y="5698325"/>
            <a:ext cx="849058" cy="170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15"/>
          <p:cNvSpPr txBox="1"/>
          <p:nvPr/>
        </p:nvSpPr>
        <p:spPr>
          <a:xfrm>
            <a:off x="8542079" y="1365580"/>
            <a:ext cx="1744345" cy="12884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000" b="1" spc="-10" dirty="0">
                <a:solidFill>
                  <a:srgbClr val="6C2A8D"/>
                </a:solidFill>
                <a:latin typeface="Verdana"/>
                <a:cs typeface="Verdana"/>
              </a:rPr>
              <a:t>TrafficLightSystem</a:t>
            </a:r>
            <a:endParaRPr sz="1000" dirty="0">
              <a:latin typeface="Verdana"/>
              <a:cs typeface="Verdana"/>
            </a:endParaRPr>
          </a:p>
          <a:p>
            <a:pPr marL="12700" marR="5080">
              <a:lnSpc>
                <a:spcPct val="94000"/>
              </a:lnSpc>
              <a:spcBef>
                <a:spcPts val="305"/>
              </a:spcBef>
            </a:pPr>
            <a:r>
              <a:rPr sz="800" spc="-35" dirty="0">
                <a:latin typeface="Verdana"/>
                <a:cs typeface="Verdana"/>
              </a:rPr>
              <a:t>Here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at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YMCA </a:t>
            </a:r>
            <a:r>
              <a:rPr sz="800" spc="-10" dirty="0">
                <a:latin typeface="Verdana"/>
                <a:cs typeface="Verdana"/>
              </a:rPr>
              <a:t>we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understand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that </a:t>
            </a:r>
            <a:r>
              <a:rPr sz="800" spc="-10" dirty="0">
                <a:latin typeface="Verdana"/>
                <a:cs typeface="Verdana"/>
              </a:rPr>
              <a:t>we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cater</a:t>
            </a:r>
            <a:r>
              <a:rPr sz="800" spc="-10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for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and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support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many </a:t>
            </a:r>
            <a:r>
              <a:rPr sz="800" spc="-50" dirty="0">
                <a:latin typeface="Verdana"/>
                <a:cs typeface="Verdana"/>
              </a:rPr>
              <a:t>families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children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with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additional </a:t>
            </a:r>
            <a:r>
              <a:rPr sz="800" spc="-25" dirty="0">
                <a:latin typeface="Verdana"/>
                <a:cs typeface="Verdana"/>
              </a:rPr>
              <a:t>needs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and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or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sensory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processing </a:t>
            </a:r>
            <a:r>
              <a:rPr sz="800" spc="-40" dirty="0">
                <a:latin typeface="Verdana"/>
                <a:cs typeface="Verdana"/>
              </a:rPr>
              <a:t>needs.</a:t>
            </a:r>
            <a:r>
              <a:rPr sz="800" spc="-12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We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acknowledge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that many </a:t>
            </a:r>
            <a:r>
              <a:rPr sz="800" spc="-10" dirty="0">
                <a:latin typeface="Verdana"/>
                <a:cs typeface="Verdana"/>
              </a:rPr>
              <a:t>of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these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can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vary</a:t>
            </a:r>
            <a:r>
              <a:rPr sz="800" spc="-13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from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child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to</a:t>
            </a:r>
            <a:r>
              <a:rPr sz="800" spc="50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child,</a:t>
            </a:r>
            <a:r>
              <a:rPr sz="800" spc="3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some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are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diagnosed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and </a:t>
            </a:r>
            <a:r>
              <a:rPr sz="800" spc="-40" dirty="0">
                <a:latin typeface="Verdana"/>
                <a:cs typeface="Verdana"/>
              </a:rPr>
              <a:t>others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are</a:t>
            </a:r>
            <a:r>
              <a:rPr sz="800" spc="-45" dirty="0">
                <a:latin typeface="Verdana"/>
                <a:cs typeface="Verdana"/>
              </a:rPr>
              <a:t> not,</a:t>
            </a:r>
            <a:r>
              <a:rPr sz="800" spc="-14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this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may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also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include anxiety.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41471" y="2786883"/>
            <a:ext cx="1795780" cy="384429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3335" marR="219075">
              <a:lnSpc>
                <a:spcPct val="93900"/>
              </a:lnSpc>
              <a:spcBef>
                <a:spcPts val="155"/>
              </a:spcBef>
            </a:pPr>
            <a:r>
              <a:rPr sz="800" spc="-30" dirty="0">
                <a:latin typeface="Verdana"/>
                <a:cs typeface="Verdana"/>
              </a:rPr>
              <a:t>To</a:t>
            </a:r>
            <a:r>
              <a:rPr sz="800" spc="-14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help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families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in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deciding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what </a:t>
            </a:r>
            <a:r>
              <a:rPr sz="800" spc="-50" dirty="0">
                <a:latin typeface="Verdana"/>
                <a:cs typeface="Verdana"/>
              </a:rPr>
              <a:t>activities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are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suitable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for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each </a:t>
            </a:r>
            <a:r>
              <a:rPr sz="800" spc="-45" dirty="0">
                <a:latin typeface="Verdana"/>
                <a:cs typeface="Verdana"/>
              </a:rPr>
              <a:t>individual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child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and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their</a:t>
            </a:r>
            <a:r>
              <a:rPr sz="800" spc="-10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needs </a:t>
            </a:r>
            <a:r>
              <a:rPr sz="800" spc="-10" dirty="0">
                <a:latin typeface="Verdana"/>
                <a:cs typeface="Verdana"/>
              </a:rPr>
              <a:t>we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have</a:t>
            </a:r>
            <a:r>
              <a:rPr sz="800" spc="-30" dirty="0">
                <a:latin typeface="Verdana"/>
                <a:cs typeface="Verdana"/>
              </a:rPr>
              <a:t> created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Traffic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Light </a:t>
            </a:r>
            <a:r>
              <a:rPr sz="800" spc="-10" dirty="0">
                <a:latin typeface="Verdana"/>
                <a:cs typeface="Verdana"/>
              </a:rPr>
              <a:t>System.</a:t>
            </a:r>
            <a:endParaRPr sz="800" dirty="0">
              <a:latin typeface="Verdana"/>
              <a:cs typeface="Verdana"/>
            </a:endParaRPr>
          </a:p>
          <a:p>
            <a:pPr marL="13335" marR="192405">
              <a:lnSpc>
                <a:spcPts val="900"/>
              </a:lnSpc>
              <a:spcBef>
                <a:spcPts val="320"/>
              </a:spcBef>
            </a:pPr>
            <a:r>
              <a:rPr sz="800" spc="-40" dirty="0">
                <a:latin typeface="Verdana"/>
                <a:cs typeface="Verdana"/>
              </a:rPr>
              <a:t>The</a:t>
            </a:r>
            <a:r>
              <a:rPr sz="800" spc="-13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Traffic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Light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System</a:t>
            </a:r>
            <a:r>
              <a:rPr sz="800" spc="-14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is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exactly as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it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sounds,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variation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of </a:t>
            </a:r>
            <a:r>
              <a:rPr sz="800" spc="-10" dirty="0">
                <a:latin typeface="Verdana"/>
                <a:cs typeface="Verdana"/>
              </a:rPr>
              <a:t>coloured</a:t>
            </a:r>
            <a:endParaRPr sz="800" dirty="0">
              <a:latin typeface="Verdana"/>
              <a:cs typeface="Verdana"/>
            </a:endParaRPr>
          </a:p>
          <a:p>
            <a:pPr marL="12700" marR="5080" algn="just">
              <a:lnSpc>
                <a:spcPts val="900"/>
              </a:lnSpc>
            </a:pPr>
            <a:r>
              <a:rPr sz="800" spc="-10" dirty="0">
                <a:latin typeface="Verdana"/>
                <a:cs typeface="Verdana"/>
              </a:rPr>
              <a:t>dots</a:t>
            </a:r>
            <a:r>
              <a:rPr sz="800" spc="-6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indicating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what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75" dirty="0">
                <a:latin typeface="Verdana"/>
                <a:cs typeface="Verdana"/>
              </a:rPr>
              <a:t>level</a:t>
            </a:r>
            <a:r>
              <a:rPr sz="800" dirty="0">
                <a:latin typeface="Verdana"/>
                <a:cs typeface="Verdana"/>
              </a:rPr>
              <a:t> of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sensory </a:t>
            </a:r>
            <a:r>
              <a:rPr sz="800" spc="-40" dirty="0">
                <a:latin typeface="Verdana"/>
                <a:cs typeface="Verdana"/>
              </a:rPr>
              <a:t>difficulties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that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may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encountered </a:t>
            </a:r>
            <a:r>
              <a:rPr sz="800" spc="-30" dirty="0">
                <a:latin typeface="Verdana"/>
                <a:cs typeface="Verdana"/>
              </a:rPr>
              <a:t>in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each</a:t>
            </a:r>
            <a:r>
              <a:rPr sz="800" spc="-2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programmed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activity.</a:t>
            </a:r>
            <a:endParaRPr sz="800" dirty="0">
              <a:latin typeface="Verdana"/>
              <a:cs typeface="Verdana"/>
            </a:endParaRPr>
          </a:p>
          <a:p>
            <a:pPr marL="12700" marR="104775">
              <a:lnSpc>
                <a:spcPts val="900"/>
              </a:lnSpc>
              <a:spcBef>
                <a:spcPts val="300"/>
              </a:spcBef>
            </a:pPr>
            <a:r>
              <a:rPr sz="800" b="1" spc="-55" dirty="0">
                <a:solidFill>
                  <a:srgbClr val="ED373C"/>
                </a:solidFill>
                <a:latin typeface="Verdana"/>
                <a:cs typeface="Verdana"/>
              </a:rPr>
              <a:t>RED:</a:t>
            </a:r>
            <a:r>
              <a:rPr sz="800" spc="-55" dirty="0">
                <a:latin typeface="Verdana"/>
                <a:cs typeface="Verdana"/>
              </a:rPr>
              <a:t>indicating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that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throughout</a:t>
            </a:r>
            <a:r>
              <a:rPr sz="800" spc="6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 </a:t>
            </a:r>
            <a:r>
              <a:rPr sz="800" spc="-50" dirty="0">
                <a:latin typeface="Verdana"/>
                <a:cs typeface="Verdana"/>
              </a:rPr>
              <a:t>activity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6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large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amount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sensory </a:t>
            </a:r>
            <a:r>
              <a:rPr sz="800" spc="-45" dirty="0">
                <a:latin typeface="Verdana"/>
                <a:cs typeface="Verdana"/>
              </a:rPr>
              <a:t>difficulties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may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10" dirty="0">
                <a:latin typeface="Verdana"/>
                <a:cs typeface="Verdana"/>
              </a:rPr>
              <a:t> encountered.</a:t>
            </a:r>
            <a:endParaRPr sz="800" dirty="0">
              <a:latin typeface="Verdana"/>
              <a:cs typeface="Verdana"/>
            </a:endParaRPr>
          </a:p>
          <a:p>
            <a:pPr marL="12700" marR="17145">
              <a:lnSpc>
                <a:spcPts val="900"/>
              </a:lnSpc>
            </a:pPr>
            <a:r>
              <a:rPr sz="800" spc="-50" dirty="0">
                <a:latin typeface="Verdana"/>
                <a:cs typeface="Verdana"/>
              </a:rPr>
              <a:t>Parents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may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decide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at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their</a:t>
            </a:r>
            <a:r>
              <a:rPr sz="800" spc="-8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own </a:t>
            </a:r>
            <a:r>
              <a:rPr sz="800" spc="-40" dirty="0">
                <a:latin typeface="Verdana"/>
                <a:cs typeface="Verdana"/>
              </a:rPr>
              <a:t>discretion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upon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consultation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with </a:t>
            </a:r>
            <a:r>
              <a:rPr sz="800" spc="-25" dirty="0">
                <a:latin typeface="Verdana"/>
                <a:cs typeface="Verdana"/>
              </a:rPr>
              <a:t>the </a:t>
            </a:r>
            <a:r>
              <a:rPr sz="800" spc="-50" dirty="0">
                <a:latin typeface="Verdana"/>
                <a:cs typeface="Verdana"/>
              </a:rPr>
              <a:t>coordinator,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if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their</a:t>
            </a:r>
            <a:r>
              <a:rPr sz="800" spc="-10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child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able </a:t>
            </a:r>
            <a:r>
              <a:rPr sz="800" dirty="0">
                <a:latin typeface="Verdana"/>
                <a:cs typeface="Verdana"/>
              </a:rPr>
              <a:t>to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participate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comfortably.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Children </a:t>
            </a:r>
            <a:r>
              <a:rPr sz="800" spc="-30" dirty="0">
                <a:latin typeface="Verdana"/>
                <a:cs typeface="Verdana"/>
              </a:rPr>
              <a:t>attending</a:t>
            </a:r>
            <a:r>
              <a:rPr sz="800" dirty="0">
                <a:latin typeface="Verdana"/>
                <a:cs typeface="Verdana"/>
              </a:rPr>
              <a:t> on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these</a:t>
            </a:r>
            <a:r>
              <a:rPr sz="800" spc="-3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days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60" dirty="0">
                <a:latin typeface="Verdana"/>
                <a:cs typeface="Verdana"/>
              </a:rPr>
              <a:t>will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require </a:t>
            </a:r>
            <a:r>
              <a:rPr sz="800" dirty="0">
                <a:latin typeface="Verdana"/>
                <a:cs typeface="Verdana"/>
              </a:rPr>
              <a:t>an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Inclusion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Support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Plan.</a:t>
            </a:r>
            <a:endParaRPr sz="800" dirty="0">
              <a:latin typeface="Verdana"/>
              <a:cs typeface="Verdana"/>
            </a:endParaRPr>
          </a:p>
          <a:p>
            <a:pPr marL="12700" marR="64135">
              <a:lnSpc>
                <a:spcPts val="900"/>
              </a:lnSpc>
              <a:spcBef>
                <a:spcPts val="305"/>
              </a:spcBef>
            </a:pPr>
            <a:r>
              <a:rPr sz="800" b="1" spc="-65" dirty="0">
                <a:solidFill>
                  <a:srgbClr val="F8922C"/>
                </a:solidFill>
                <a:latin typeface="Verdana"/>
                <a:cs typeface="Verdana"/>
              </a:rPr>
              <a:t>AMBER:</a:t>
            </a:r>
            <a:r>
              <a:rPr sz="800" spc="-65" dirty="0">
                <a:latin typeface="Verdana"/>
                <a:cs typeface="Verdana"/>
              </a:rPr>
              <a:t>Indicating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that</a:t>
            </a:r>
            <a:r>
              <a:rPr sz="800" spc="1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there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is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a </a:t>
            </a:r>
            <a:r>
              <a:rPr sz="800" spc="-40" dirty="0">
                <a:latin typeface="Verdana"/>
                <a:cs typeface="Verdana"/>
              </a:rPr>
              <a:t>medium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level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of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sensory</a:t>
            </a:r>
            <a:r>
              <a:rPr sz="800" spc="-13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difficulties </a:t>
            </a:r>
            <a:r>
              <a:rPr sz="800" spc="-25" dirty="0">
                <a:latin typeface="Verdana"/>
                <a:cs typeface="Verdana"/>
              </a:rPr>
              <a:t>that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may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encountered,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parents </a:t>
            </a:r>
            <a:r>
              <a:rPr sz="800" spc="-20" dirty="0">
                <a:latin typeface="Verdana"/>
                <a:cs typeface="Verdana"/>
              </a:rPr>
              <a:t>may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decide</a:t>
            </a:r>
            <a:r>
              <a:rPr sz="800" spc="-4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at</a:t>
            </a:r>
            <a:r>
              <a:rPr sz="800" spc="-5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their</a:t>
            </a:r>
            <a:r>
              <a:rPr sz="800" spc="-114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own </a:t>
            </a:r>
            <a:r>
              <a:rPr sz="800" spc="-10" dirty="0">
                <a:latin typeface="Verdana"/>
                <a:cs typeface="Verdana"/>
              </a:rPr>
              <a:t>discretion upon</a:t>
            </a:r>
            <a:r>
              <a:rPr sz="800" spc="1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consultation</a:t>
            </a:r>
            <a:r>
              <a:rPr sz="800" spc="-5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with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the </a:t>
            </a:r>
            <a:r>
              <a:rPr sz="800" spc="-50" dirty="0">
                <a:latin typeface="Verdana"/>
                <a:cs typeface="Verdana"/>
              </a:rPr>
              <a:t>coordinator,</a:t>
            </a:r>
            <a:r>
              <a:rPr sz="800" spc="-3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if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their</a:t>
            </a:r>
            <a:r>
              <a:rPr sz="800" spc="-10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child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able </a:t>
            </a:r>
            <a:r>
              <a:rPr sz="800" dirty="0">
                <a:latin typeface="Verdana"/>
                <a:cs typeface="Verdana"/>
              </a:rPr>
              <a:t>to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participate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comfortably.</a:t>
            </a:r>
            <a:r>
              <a:rPr sz="800" spc="-7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Children </a:t>
            </a:r>
            <a:r>
              <a:rPr sz="800" spc="-35" dirty="0">
                <a:latin typeface="Verdana"/>
                <a:cs typeface="Verdana"/>
              </a:rPr>
              <a:t>attending</a:t>
            </a:r>
            <a:r>
              <a:rPr sz="800" spc="-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on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these</a:t>
            </a:r>
            <a:r>
              <a:rPr sz="800" spc="-9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days</a:t>
            </a:r>
            <a:r>
              <a:rPr sz="800" spc="-85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require </a:t>
            </a:r>
            <a:r>
              <a:rPr sz="800" dirty="0">
                <a:latin typeface="Verdana"/>
                <a:cs typeface="Verdana"/>
              </a:rPr>
              <a:t>an </a:t>
            </a:r>
            <a:r>
              <a:rPr sz="800" spc="-45" dirty="0">
                <a:latin typeface="Verdana"/>
                <a:cs typeface="Verdana"/>
              </a:rPr>
              <a:t>Inclusion</a:t>
            </a:r>
            <a:r>
              <a:rPr sz="80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Support</a:t>
            </a:r>
            <a:r>
              <a:rPr sz="800" spc="-60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Plan.</a:t>
            </a:r>
            <a:endParaRPr sz="800" dirty="0">
              <a:latin typeface="Verdana"/>
              <a:cs typeface="Verdana"/>
            </a:endParaRPr>
          </a:p>
          <a:p>
            <a:pPr marL="12700" marR="15240">
              <a:lnSpc>
                <a:spcPts val="900"/>
              </a:lnSpc>
              <a:spcBef>
                <a:spcPts val="300"/>
              </a:spcBef>
            </a:pPr>
            <a:r>
              <a:rPr sz="800" b="1" spc="-65" dirty="0">
                <a:solidFill>
                  <a:srgbClr val="79C143"/>
                </a:solidFill>
                <a:latin typeface="Verdana"/>
                <a:cs typeface="Verdana"/>
              </a:rPr>
              <a:t>GREEN:</a:t>
            </a:r>
            <a:r>
              <a:rPr sz="800" spc="-65" dirty="0">
                <a:latin typeface="Verdana"/>
                <a:cs typeface="Verdana"/>
              </a:rPr>
              <a:t>Indicating</a:t>
            </a:r>
            <a:r>
              <a:rPr sz="800" spc="-15" dirty="0">
                <a:latin typeface="Verdana"/>
                <a:cs typeface="Verdana"/>
              </a:rPr>
              <a:t> </a:t>
            </a:r>
            <a:r>
              <a:rPr sz="800" spc="-20" dirty="0">
                <a:latin typeface="Verdana"/>
                <a:cs typeface="Verdana"/>
              </a:rPr>
              <a:t>that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45" dirty="0">
                <a:latin typeface="Verdana"/>
                <a:cs typeface="Verdana"/>
              </a:rPr>
              <a:t>this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activity </a:t>
            </a:r>
            <a:r>
              <a:rPr sz="800" spc="-45" dirty="0">
                <a:latin typeface="Verdana"/>
                <a:cs typeface="Verdana"/>
              </a:rPr>
              <a:t>will</a:t>
            </a:r>
            <a:r>
              <a:rPr sz="800" spc="-7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be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dirty="0">
                <a:latin typeface="Verdana"/>
                <a:cs typeface="Verdana"/>
              </a:rPr>
              <a:t>a</a:t>
            </a:r>
            <a:r>
              <a:rPr sz="800" spc="40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wonderful</a:t>
            </a:r>
            <a:r>
              <a:rPr sz="800" spc="-10" dirty="0">
                <a:latin typeface="Verdana"/>
                <a:cs typeface="Verdana"/>
              </a:rPr>
              <a:t> </a:t>
            </a:r>
            <a:r>
              <a:rPr sz="800" spc="-40" dirty="0">
                <a:latin typeface="Verdana"/>
                <a:cs typeface="Verdana"/>
              </a:rPr>
              <a:t>opportunity</a:t>
            </a:r>
            <a:r>
              <a:rPr sz="800" spc="-95" dirty="0">
                <a:latin typeface="Verdana"/>
                <a:cs typeface="Verdana"/>
              </a:rPr>
              <a:t> </a:t>
            </a:r>
            <a:r>
              <a:rPr sz="800" spc="-25" dirty="0">
                <a:latin typeface="Verdana"/>
                <a:cs typeface="Verdana"/>
              </a:rPr>
              <a:t>for </a:t>
            </a:r>
            <a:r>
              <a:rPr sz="800" spc="-40" dirty="0">
                <a:latin typeface="Verdana"/>
                <a:cs typeface="Verdana"/>
              </a:rPr>
              <a:t>your</a:t>
            </a:r>
            <a:r>
              <a:rPr sz="800" spc="-140" dirty="0">
                <a:latin typeface="Verdana"/>
                <a:cs typeface="Verdana"/>
              </a:rPr>
              <a:t> </a:t>
            </a:r>
            <a:r>
              <a:rPr sz="800" spc="-35" dirty="0">
                <a:latin typeface="Verdana"/>
                <a:cs typeface="Verdana"/>
              </a:rPr>
              <a:t>child</a:t>
            </a:r>
            <a:r>
              <a:rPr sz="800" spc="5" dirty="0">
                <a:latin typeface="Verdana"/>
                <a:cs typeface="Verdana"/>
              </a:rPr>
              <a:t> </a:t>
            </a:r>
            <a:r>
              <a:rPr sz="800" spc="-10" dirty="0">
                <a:latin typeface="Verdana"/>
                <a:cs typeface="Verdana"/>
              </a:rPr>
              <a:t>to</a:t>
            </a:r>
            <a:r>
              <a:rPr sz="800" spc="-2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participate</a:t>
            </a:r>
            <a:r>
              <a:rPr sz="800" spc="-45" dirty="0">
                <a:latin typeface="Verdana"/>
                <a:cs typeface="Verdana"/>
              </a:rPr>
              <a:t> </a:t>
            </a:r>
            <a:r>
              <a:rPr sz="800" spc="-30" dirty="0">
                <a:latin typeface="Verdana"/>
                <a:cs typeface="Verdana"/>
              </a:rPr>
              <a:t>comfortably.</a:t>
            </a:r>
            <a:endParaRPr sz="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C88920CCA25241A47760537EB28EBE" ma:contentTypeVersion="11" ma:contentTypeDescription="Create a new document." ma:contentTypeScope="" ma:versionID="0d31744942ca0db3a421fb811f368331">
  <xsd:schema xmlns:xsd="http://www.w3.org/2001/XMLSchema" xmlns:xs="http://www.w3.org/2001/XMLSchema" xmlns:p="http://schemas.microsoft.com/office/2006/metadata/properties" xmlns:ns2="ad30d28d-35f1-4b7b-8d17-e52819256f33" targetNamespace="http://schemas.microsoft.com/office/2006/metadata/properties" ma:root="true" ma:fieldsID="037782ef8ee089dc53cb571aa20f12ba" ns2:_="">
    <xsd:import namespace="ad30d28d-35f1-4b7b-8d17-e52819256f3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0d28d-35f1-4b7b-8d17-e52819256f3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b2d0d87e-eec6-4f92-b1e6-e22c939318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30d28d-35f1-4b7b-8d17-e52819256f3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9EBBD8-B49E-4DDE-B9FA-1EF572561F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30d28d-35f1-4b7b-8d17-e52819256f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18BB27-F060-429E-9572-C168797A16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CC7721-2683-4A66-B0DC-809CB24740F5}">
  <ds:schemaRefs>
    <ds:schemaRef ds:uri="http://schemas.microsoft.com/office/2006/metadata/properties"/>
    <ds:schemaRef ds:uri="http://schemas.microsoft.com/office/infopath/2007/PartnerControls"/>
    <ds:schemaRef ds:uri="ad30d28d-35f1-4b7b-8d17-e52819256f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Words>1822</Words>
  <Application>Microsoft Office PowerPoint</Application>
  <PresentationFormat>Custom</PresentationFormat>
  <Paragraphs>178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Aharoni</vt:lpstr>
      <vt:lpstr>Amasis MT Pro</vt:lpstr>
      <vt:lpstr>Amasis MT Pro Black</vt:lpstr>
      <vt:lpstr>Amasis MT Pro Light</vt:lpstr>
      <vt:lpstr>-apple-system</vt:lpstr>
      <vt:lpstr>Aptos</vt:lpstr>
      <vt:lpstr>Aptos Display</vt:lpstr>
      <vt:lpstr>Arial</vt:lpstr>
      <vt:lpstr>Arial Narrow</vt:lpstr>
      <vt:lpstr>Calibri</vt:lpstr>
      <vt:lpstr>Quicksand</vt:lpstr>
      <vt:lpstr>Roboto</vt:lpstr>
      <vt:lpstr>Trip Sans VF</vt:lpstr>
      <vt:lpstr>Verdana</vt:lpstr>
      <vt:lpstr>Office Theme</vt:lpstr>
      <vt:lpstr>OSHC School    Holiday Program</vt:lpstr>
      <vt:lpstr>OSHC School Holiday Program</vt:lpstr>
      <vt:lpstr>OSHC School Holiday Program</vt:lpstr>
      <vt:lpstr>PARENTINFORMATION&amp;BOOKING OSHCwill be opened: 7:30am– 6:00pmMonday– Friday. Please be sure to Sign your Children in and Out.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:creator>Lori Niven | YNT</dc:creator>
  <cp:lastModifiedBy>Bradshaw OSHC | YNT</cp:lastModifiedBy>
  <cp:revision>6</cp:revision>
  <cp:lastPrinted>2024-04-19T03:18:34Z</cp:lastPrinted>
  <dcterms:created xsi:type="dcterms:W3CDTF">2024-01-25T23:35:28Z</dcterms:created>
  <dcterms:modified xsi:type="dcterms:W3CDTF">2024-05-23T04:45:06Z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2024-01-25T00:00:00Z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0x01010012C88920CCA25241A47760537EB28EBE</vt:lpwstr>
  </property>
  <property fmtid="{D5CDD505-2E9C-101B-9397-08002B2CF9AE}" pid="7" name="MediaServiceImageTags">
    <vt:lpwstr/>
  </property>
</Properties>
</file>